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5" r:id="rId6"/>
    <p:sldId id="268" r:id="rId7"/>
    <p:sldId id="282" r:id="rId8"/>
    <p:sldId id="278" r:id="rId9"/>
    <p:sldId id="279" r:id="rId10"/>
    <p:sldId id="271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udia Navarro" initials="CN" lastIdx="1" clrIdx="0">
    <p:extLst>
      <p:ext uri="{19B8F6BF-5375-455C-9EA6-DF929625EA0E}">
        <p15:presenceInfo xmlns:p15="http://schemas.microsoft.com/office/powerpoint/2012/main" userId="3125bc18bab26e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88ABE-5218-4712-84EE-0DD15DA08E56}" v="20" dt="2020-10-23T23:20:04.837"/>
  </p1510:revLst>
</p1510:revInfo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Navarro" userId="3125bc18bab26e93" providerId="LiveId" clId="{D7A88ABE-5218-4712-84EE-0DD15DA08E56}"/>
    <pc:docChg chg="undo custSel addSld modSld modMainMaster">
      <pc:chgData name="Claudia Navarro" userId="3125bc18bab26e93" providerId="LiveId" clId="{D7A88ABE-5218-4712-84EE-0DD15DA08E56}" dt="2020-10-23T23:21:31.700" v="1950" actId="20577"/>
      <pc:docMkLst>
        <pc:docMk/>
      </pc:docMkLst>
      <pc:sldChg chg="addSp delSp modSp mod">
        <pc:chgData name="Claudia Navarro" userId="3125bc18bab26e93" providerId="LiveId" clId="{D7A88ABE-5218-4712-84EE-0DD15DA08E56}" dt="2020-10-23T23:04:49.441" v="1759" actId="20577"/>
        <pc:sldMkLst>
          <pc:docMk/>
          <pc:sldMk cId="2557516962" sldId="258"/>
        </pc:sldMkLst>
        <pc:spChg chg="mod">
          <ac:chgData name="Claudia Navarro" userId="3125bc18bab26e93" providerId="LiveId" clId="{D7A88ABE-5218-4712-84EE-0DD15DA08E56}" dt="2020-10-23T23:03:37.779" v="1746" actId="1076"/>
          <ac:spMkLst>
            <pc:docMk/>
            <pc:sldMk cId="2557516962" sldId="258"/>
            <ac:spMk id="2" creationId="{C478B3CD-9828-4280-95EC-5F9D73400FF8}"/>
          </ac:spMkLst>
        </pc:spChg>
        <pc:spChg chg="mod">
          <ac:chgData name="Claudia Navarro" userId="3125bc18bab26e93" providerId="LiveId" clId="{D7A88ABE-5218-4712-84EE-0DD15DA08E56}" dt="2020-10-23T23:04:49.441" v="1759" actId="20577"/>
          <ac:spMkLst>
            <pc:docMk/>
            <pc:sldMk cId="2557516962" sldId="258"/>
            <ac:spMk id="3" creationId="{5A9A3178-CB65-4687-BC8A-DBB6F3C6EF12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557516962" sldId="258"/>
            <ac:spMk id="4" creationId="{192D9B22-CA63-4CDB-8957-40947F45B732}"/>
          </ac:spMkLst>
        </pc:spChg>
        <pc:grpChg chg="mod">
          <ac:chgData name="Claudia Navarro" userId="3125bc18bab26e93" providerId="LiveId" clId="{D7A88ABE-5218-4712-84EE-0DD15DA08E56}" dt="2020-10-23T23:04:15.638" v="1751" actId="1076"/>
          <ac:grpSpMkLst>
            <pc:docMk/>
            <pc:sldMk cId="2557516962" sldId="258"/>
            <ac:grpSpMk id="6" creationId="{698C1723-6BE3-4292-90F2-43C7A22F5038}"/>
          </ac:grpSpMkLst>
        </pc:grpChg>
        <pc:picChg chg="del">
          <ac:chgData name="Claudia Navarro" userId="3125bc18bab26e93" providerId="LiveId" clId="{D7A88ABE-5218-4712-84EE-0DD15DA08E56}" dt="2020-10-23T22:31:28.120" v="1661" actId="478"/>
          <ac:picMkLst>
            <pc:docMk/>
            <pc:sldMk cId="2557516962" sldId="258"/>
            <ac:picMk id="5" creationId="{55999741-3CB0-4E9F-9B1F-47F7BDC2DBF8}"/>
          </ac:picMkLst>
        </pc:picChg>
        <pc:picChg chg="add mod ord modCrop">
          <ac:chgData name="Claudia Navarro" userId="3125bc18bab26e93" providerId="LiveId" clId="{D7A88ABE-5218-4712-84EE-0DD15DA08E56}" dt="2020-10-23T23:02:41.776" v="1737" actId="1076"/>
          <ac:picMkLst>
            <pc:docMk/>
            <pc:sldMk cId="2557516962" sldId="258"/>
            <ac:picMk id="13" creationId="{02CEE371-297A-421C-A096-461DC9E36936}"/>
          </ac:picMkLst>
        </pc:picChg>
        <pc:picChg chg="add del mod">
          <ac:chgData name="Claudia Navarro" userId="3125bc18bab26e93" providerId="LiveId" clId="{D7A88ABE-5218-4712-84EE-0DD15DA08E56}" dt="2020-10-23T23:01:39.500" v="1722" actId="931"/>
          <ac:picMkLst>
            <pc:docMk/>
            <pc:sldMk cId="2557516962" sldId="258"/>
            <ac:picMk id="15" creationId="{6A0F76A7-AF52-4818-B5C9-ED60D2ED016E}"/>
          </ac:picMkLst>
        </pc:picChg>
        <pc:cxnChg chg="mod">
          <ac:chgData name="Claudia Navarro" userId="3125bc18bab26e93" providerId="LiveId" clId="{D7A88ABE-5218-4712-84EE-0DD15DA08E56}" dt="2020-10-23T23:01:33.700" v="1708" actId="692"/>
          <ac:cxnSpMkLst>
            <pc:docMk/>
            <pc:sldMk cId="2557516962" sldId="258"/>
            <ac:cxnSpMk id="7" creationId="{EFF9A4E4-33FF-4BA5-9A1C-6E8B73621BEB}"/>
          </ac:cxnSpMkLst>
        </pc:cxnChg>
        <pc:cxnChg chg="mod">
          <ac:chgData name="Claudia Navarro" userId="3125bc18bab26e93" providerId="LiveId" clId="{D7A88ABE-5218-4712-84EE-0DD15DA08E56}" dt="2020-10-23T23:01:33.700" v="1708" actId="692"/>
          <ac:cxnSpMkLst>
            <pc:docMk/>
            <pc:sldMk cId="2557516962" sldId="258"/>
            <ac:cxnSpMk id="8" creationId="{D9168D7F-9049-4135-9731-02DB8D3CD4C9}"/>
          </ac:cxnSpMkLst>
        </pc:cxnChg>
        <pc:cxnChg chg="mod">
          <ac:chgData name="Claudia Navarro" userId="3125bc18bab26e93" providerId="LiveId" clId="{D7A88ABE-5218-4712-84EE-0DD15DA08E56}" dt="2020-10-23T23:01:33.700" v="1708" actId="692"/>
          <ac:cxnSpMkLst>
            <pc:docMk/>
            <pc:sldMk cId="2557516962" sldId="258"/>
            <ac:cxnSpMk id="9" creationId="{0A19D412-8FFA-4958-A76C-EB9E1F690AD9}"/>
          </ac:cxnSpMkLst>
        </pc:cxnChg>
        <pc:cxnChg chg="mod">
          <ac:chgData name="Claudia Navarro" userId="3125bc18bab26e93" providerId="LiveId" clId="{D7A88ABE-5218-4712-84EE-0DD15DA08E56}" dt="2020-10-23T23:01:33.700" v="1708" actId="692"/>
          <ac:cxnSpMkLst>
            <pc:docMk/>
            <pc:sldMk cId="2557516962" sldId="258"/>
            <ac:cxnSpMk id="10" creationId="{E85B0E36-8696-452F-958E-984FBF104D99}"/>
          </ac:cxnSpMkLst>
        </pc:cxnChg>
        <pc:cxnChg chg="mod">
          <ac:chgData name="Claudia Navarro" userId="3125bc18bab26e93" providerId="LiveId" clId="{D7A88ABE-5218-4712-84EE-0DD15DA08E56}" dt="2020-10-23T23:01:33.700" v="1708" actId="692"/>
          <ac:cxnSpMkLst>
            <pc:docMk/>
            <pc:sldMk cId="2557516962" sldId="258"/>
            <ac:cxnSpMk id="11" creationId="{D3F49821-5888-450B-ABA1-D4D7B73EC2AB}"/>
          </ac:cxnSpMkLst>
        </pc:cxnChg>
      </pc:sldChg>
      <pc:sldChg chg="addSp delSp modSp mod">
        <pc:chgData name="Claudia Navarro" userId="3125bc18bab26e93" providerId="LiveId" clId="{D7A88ABE-5218-4712-84EE-0DD15DA08E56}" dt="2020-10-23T23:07:24.410" v="1841" actId="20577"/>
        <pc:sldMkLst>
          <pc:docMk/>
          <pc:sldMk cId="2621867961" sldId="265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621867961" sldId="265"/>
            <ac:spMk id="5" creationId="{8C3C117A-FBCE-4093-AA60-E0B1FCBAFCF6}"/>
          </ac:spMkLst>
        </pc:spChg>
        <pc:spChg chg="mod">
          <ac:chgData name="Claudia Navarro" userId="3125bc18bab26e93" providerId="LiveId" clId="{D7A88ABE-5218-4712-84EE-0DD15DA08E56}" dt="2020-10-23T23:07:02.116" v="1836" actId="20577"/>
          <ac:spMkLst>
            <pc:docMk/>
            <pc:sldMk cId="2621867961" sldId="265"/>
            <ac:spMk id="6" creationId="{C1445F58-7953-47AD-917A-485216F77D95}"/>
          </ac:spMkLst>
        </pc:spChg>
        <pc:spChg chg="add del">
          <ac:chgData name="Claudia Navarro" userId="3125bc18bab26e93" providerId="LiveId" clId="{D7A88ABE-5218-4712-84EE-0DD15DA08E56}" dt="2020-10-23T23:07:11.505" v="1838" actId="478"/>
          <ac:spMkLst>
            <pc:docMk/>
            <pc:sldMk cId="2621867961" sldId="265"/>
            <ac:spMk id="8" creationId="{0B12F5C9-BB86-4BD3-BFA5-BEA759B3E919}"/>
          </ac:spMkLst>
        </pc:spChg>
        <pc:spChg chg="add mod">
          <ac:chgData name="Claudia Navarro" userId="3125bc18bab26e93" providerId="LiveId" clId="{D7A88ABE-5218-4712-84EE-0DD15DA08E56}" dt="2020-10-23T23:07:22.241" v="1840" actId="1076"/>
          <ac:spMkLst>
            <pc:docMk/>
            <pc:sldMk cId="2621867961" sldId="265"/>
            <ac:spMk id="9" creationId="{DB0FDE7E-6EF7-469D-8D5F-42EFD8730AD5}"/>
          </ac:spMkLst>
        </pc:spChg>
        <pc:spChg chg="add mod">
          <ac:chgData name="Claudia Navarro" userId="3125bc18bab26e93" providerId="LiveId" clId="{D7A88ABE-5218-4712-84EE-0DD15DA08E56}" dt="2020-10-23T22:12:45.878" v="405" actId="255"/>
          <ac:spMkLst>
            <pc:docMk/>
            <pc:sldMk cId="2621867961" sldId="265"/>
            <ac:spMk id="20" creationId="{0AF63D14-DAF4-4CEC-BBB5-D39DFDD24C93}"/>
          </ac:spMkLst>
        </pc:spChg>
        <pc:spChg chg="add mod">
          <ac:chgData name="Claudia Navarro" userId="3125bc18bab26e93" providerId="LiveId" clId="{D7A88ABE-5218-4712-84EE-0DD15DA08E56}" dt="2020-10-23T23:07:24.410" v="1841" actId="20577"/>
          <ac:spMkLst>
            <pc:docMk/>
            <pc:sldMk cId="2621867961" sldId="265"/>
            <ac:spMk id="24" creationId="{8C63A4C7-0380-4DDB-8D80-54136F4EAD4A}"/>
          </ac:spMkLst>
        </pc:spChg>
      </pc:sldChg>
      <pc:sldChg chg="addSp modSp mod delCm">
        <pc:chgData name="Claudia Navarro" userId="3125bc18bab26e93" providerId="LiveId" clId="{D7A88ABE-5218-4712-84EE-0DD15DA08E56}" dt="2020-10-23T23:06:14.558" v="1803" actId="20577"/>
        <pc:sldMkLst>
          <pc:docMk/>
          <pc:sldMk cId="371680924" sldId="268"/>
        </pc:sldMkLst>
        <pc:spChg chg="mod">
          <ac:chgData name="Claudia Navarro" userId="3125bc18bab26e93" providerId="LiveId" clId="{D7A88ABE-5218-4712-84EE-0DD15DA08E56}" dt="2020-10-23T23:06:14.558" v="1803" actId="20577"/>
          <ac:spMkLst>
            <pc:docMk/>
            <pc:sldMk cId="371680924" sldId="268"/>
            <ac:spMk id="2" creationId="{E31859B8-20D7-4327-B945-9DB34BBA1DF7}"/>
          </ac:spMkLst>
        </pc:spChg>
        <pc:spChg chg="mod">
          <ac:chgData name="Claudia Navarro" userId="3125bc18bab26e93" providerId="LiveId" clId="{D7A88ABE-5218-4712-84EE-0DD15DA08E56}" dt="2020-10-23T22:11:38.789" v="389" actId="1076"/>
          <ac:spMkLst>
            <pc:docMk/>
            <pc:sldMk cId="371680924" sldId="268"/>
            <ac:spMk id="17" creationId="{AABBCED8-AF72-4B46-B11A-63D5E72E6BFF}"/>
          </ac:spMkLst>
        </pc:spChg>
        <pc:spChg chg="add mod">
          <ac:chgData name="Claudia Navarro" userId="3125bc18bab26e93" providerId="LiveId" clId="{D7A88ABE-5218-4712-84EE-0DD15DA08E56}" dt="2020-10-23T23:03:07.163" v="1745"/>
          <ac:spMkLst>
            <pc:docMk/>
            <pc:sldMk cId="371680924" sldId="268"/>
            <ac:spMk id="18" creationId="{96EC6FD3-8467-4CFF-9387-0FD483724908}"/>
          </ac:spMkLst>
        </pc:spChg>
      </pc:sldChg>
      <pc:sldChg chg="modSp mod">
        <pc:chgData name="Claudia Navarro" userId="3125bc18bab26e93" providerId="LiveId" clId="{D7A88ABE-5218-4712-84EE-0DD15DA08E56}" dt="2020-10-23T23:03:07.163" v="1745"/>
        <pc:sldMkLst>
          <pc:docMk/>
          <pc:sldMk cId="2169054585" sldId="271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2" creationId="{17066880-E463-4853-8C8D-75354958789D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4" creationId="{3ECA3829-CAF9-4119-AB13-0B9FFF5AE64B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5" creationId="{3B5F55DD-BD59-457C-8A94-5ADE9C0A4142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8" creationId="{DE1D2032-7416-462C-A6F5-B7500954678F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12" creationId="{49D21A7B-2D76-4D59-8BD2-FCD0676CE2AF}"/>
          </ac:spMkLst>
        </pc:spChg>
        <pc:spChg chg="mod">
          <ac:chgData name="Claudia Navarro" userId="3125bc18bab26e93" providerId="LiveId" clId="{D7A88ABE-5218-4712-84EE-0DD15DA08E56}" dt="2020-10-23T22:26:54.690" v="1325" actId="20577"/>
          <ac:spMkLst>
            <pc:docMk/>
            <pc:sldMk cId="2169054585" sldId="271"/>
            <ac:spMk id="15" creationId="{63B2B507-2EED-4A08-9D38-ABCFE860C42C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2169054585" sldId="271"/>
            <ac:spMk id="17" creationId="{B002F0BF-BBFA-4262-B6E2-54F13EB91973}"/>
          </ac:spMkLst>
        </pc:spChg>
      </pc:sldChg>
      <pc:sldChg chg="modSp">
        <pc:chgData name="Claudia Navarro" userId="3125bc18bab26e93" providerId="LiveId" clId="{D7A88ABE-5218-4712-84EE-0DD15DA08E56}" dt="2020-10-23T23:03:07.163" v="1745"/>
        <pc:sldMkLst>
          <pc:docMk/>
          <pc:sldMk cId="3431522386" sldId="278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3431522386" sldId="278"/>
            <ac:spMk id="2" creationId="{061CC228-7BAB-403A-8179-CBFE6F4060D4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3431522386" sldId="278"/>
            <ac:spMk id="4" creationId="{C7765F2C-7CE8-494E-9E71-342C43045113}"/>
          </ac:spMkLst>
        </pc:spChg>
      </pc:sldChg>
      <pc:sldChg chg="modSp">
        <pc:chgData name="Claudia Navarro" userId="3125bc18bab26e93" providerId="LiveId" clId="{D7A88ABE-5218-4712-84EE-0DD15DA08E56}" dt="2020-10-23T23:03:07.163" v="1745"/>
        <pc:sldMkLst>
          <pc:docMk/>
          <pc:sldMk cId="3122815120" sldId="279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3122815120" sldId="279"/>
            <ac:spMk id="3" creationId="{25BE1961-6A04-4174-92AD-13EFE14ED292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3122815120" sldId="279"/>
            <ac:spMk id="5" creationId="{CF34EF3E-DE14-45A7-9C46-B1EA8966B3D8}"/>
          </ac:spMkLst>
        </pc:spChg>
      </pc:sldChg>
      <pc:sldChg chg="modSp mod">
        <pc:chgData name="Claudia Navarro" userId="3125bc18bab26e93" providerId="LiveId" clId="{D7A88ABE-5218-4712-84EE-0DD15DA08E56}" dt="2020-10-23T23:03:07.163" v="1745"/>
        <pc:sldMkLst>
          <pc:docMk/>
          <pc:sldMk cId="541243564" sldId="280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541243564" sldId="280"/>
            <ac:spMk id="2" creationId="{DDDCC2E9-88DF-46F9-879B-5B917FF03395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541243564" sldId="280"/>
            <ac:spMk id="4" creationId="{6601173C-5468-4D66-97FF-D6F56A986807}"/>
          </ac:spMkLst>
        </pc:spChg>
      </pc:sldChg>
      <pc:sldChg chg="addSp modSp mod">
        <pc:chgData name="Claudia Navarro" userId="3125bc18bab26e93" providerId="LiveId" clId="{D7A88ABE-5218-4712-84EE-0DD15DA08E56}" dt="2020-10-23T23:09:24.234" v="1896" actId="1076"/>
        <pc:sldMkLst>
          <pc:docMk/>
          <pc:sldMk cId="4212459634" sldId="281"/>
        </pc:sldMkLst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4212459634" sldId="281"/>
            <ac:spMk id="2" creationId="{11FFA09B-EC1C-4652-9F0F-17C4711030DE}"/>
          </ac:spMkLst>
        </pc:spChg>
        <pc:spChg chg="mod">
          <ac:chgData name="Claudia Navarro" userId="3125bc18bab26e93" providerId="LiveId" clId="{D7A88ABE-5218-4712-84EE-0DD15DA08E56}" dt="2020-10-23T23:09:05.325" v="1891" actId="1076"/>
          <ac:spMkLst>
            <pc:docMk/>
            <pc:sldMk cId="4212459634" sldId="281"/>
            <ac:spMk id="3" creationId="{AD36660B-6528-4949-A83A-2BF4B0776CE4}"/>
          </ac:spMkLst>
        </pc:spChg>
        <pc:spChg chg="mod">
          <ac:chgData name="Claudia Navarro" userId="3125bc18bab26e93" providerId="LiveId" clId="{D7A88ABE-5218-4712-84EE-0DD15DA08E56}" dt="2020-10-23T23:03:07.163" v="1745"/>
          <ac:spMkLst>
            <pc:docMk/>
            <pc:sldMk cId="4212459634" sldId="281"/>
            <ac:spMk id="4" creationId="{5394811A-170A-451F-879C-E4626120CC0C}"/>
          </ac:spMkLst>
        </pc:spChg>
        <pc:spChg chg="add mod">
          <ac:chgData name="Claudia Navarro" userId="3125bc18bab26e93" providerId="LiveId" clId="{D7A88ABE-5218-4712-84EE-0DD15DA08E56}" dt="2020-10-23T23:09:24.234" v="1896" actId="1076"/>
          <ac:spMkLst>
            <pc:docMk/>
            <pc:sldMk cId="4212459634" sldId="281"/>
            <ac:spMk id="8" creationId="{D32ABFF8-75A7-449E-909A-0E916E4E1075}"/>
          </ac:spMkLst>
        </pc:spChg>
      </pc:sldChg>
      <pc:sldChg chg="addSp delSp modSp new mod modClrScheme chgLayout">
        <pc:chgData name="Claudia Navarro" userId="3125bc18bab26e93" providerId="LiveId" clId="{D7A88ABE-5218-4712-84EE-0DD15DA08E56}" dt="2020-10-23T23:21:31.700" v="1950" actId="20577"/>
        <pc:sldMkLst>
          <pc:docMk/>
          <pc:sldMk cId="3379646460" sldId="282"/>
        </pc:sldMkLst>
        <pc:spChg chg="del mod ord">
          <ac:chgData name="Claudia Navarro" userId="3125bc18bab26e93" providerId="LiveId" clId="{D7A88ABE-5218-4712-84EE-0DD15DA08E56}" dt="2020-10-23T22:13:05.891" v="407" actId="700"/>
          <ac:spMkLst>
            <pc:docMk/>
            <pc:sldMk cId="3379646460" sldId="282"/>
            <ac:spMk id="2" creationId="{A6AB484E-4746-4D42-8DB4-2D0335E2B19E}"/>
          </ac:spMkLst>
        </pc:spChg>
        <pc:spChg chg="del mod ord">
          <ac:chgData name="Claudia Navarro" userId="3125bc18bab26e93" providerId="LiveId" clId="{D7A88ABE-5218-4712-84EE-0DD15DA08E56}" dt="2020-10-23T22:13:05.891" v="407" actId="700"/>
          <ac:spMkLst>
            <pc:docMk/>
            <pc:sldMk cId="3379646460" sldId="282"/>
            <ac:spMk id="3" creationId="{17F5B6B2-9B0F-448F-B04E-B63E826C80A7}"/>
          </ac:spMkLst>
        </pc:spChg>
        <pc:spChg chg="mod ord">
          <ac:chgData name="Claudia Navarro" userId="3125bc18bab26e93" providerId="LiveId" clId="{D7A88ABE-5218-4712-84EE-0DD15DA08E56}" dt="2020-10-23T22:13:05.891" v="407" actId="700"/>
          <ac:spMkLst>
            <pc:docMk/>
            <pc:sldMk cId="3379646460" sldId="282"/>
            <ac:spMk id="4" creationId="{C5778DD2-E9B5-4E15-90D9-A34708268385}"/>
          </ac:spMkLst>
        </pc:spChg>
        <pc:spChg chg="del">
          <ac:chgData name="Claudia Navarro" userId="3125bc18bab26e93" providerId="LiveId" clId="{D7A88ABE-5218-4712-84EE-0DD15DA08E56}" dt="2020-10-23T22:13:05.891" v="407" actId="700"/>
          <ac:spMkLst>
            <pc:docMk/>
            <pc:sldMk cId="3379646460" sldId="282"/>
            <ac:spMk id="5" creationId="{5D4F62A3-F634-42A5-A164-B70E2354F4DA}"/>
          </ac:spMkLst>
        </pc:spChg>
        <pc:spChg chg="del">
          <ac:chgData name="Claudia Navarro" userId="3125bc18bab26e93" providerId="LiveId" clId="{D7A88ABE-5218-4712-84EE-0DD15DA08E56}" dt="2020-10-23T22:13:05.891" v="407" actId="700"/>
          <ac:spMkLst>
            <pc:docMk/>
            <pc:sldMk cId="3379646460" sldId="282"/>
            <ac:spMk id="6" creationId="{F24EADA6-D483-4F0C-95C7-0D1F67A4F5CB}"/>
          </ac:spMkLst>
        </pc:spChg>
        <pc:spChg chg="add mod ord">
          <ac:chgData name="Claudia Navarro" userId="3125bc18bab26e93" providerId="LiveId" clId="{D7A88ABE-5218-4712-84EE-0DD15DA08E56}" dt="2020-10-23T23:03:07.163" v="1745"/>
          <ac:spMkLst>
            <pc:docMk/>
            <pc:sldMk cId="3379646460" sldId="282"/>
            <ac:spMk id="7" creationId="{A312D7B9-4E5E-49E3-BCF9-79010F6916EA}"/>
          </ac:spMkLst>
        </pc:spChg>
        <pc:spChg chg="add mod ord">
          <ac:chgData name="Claudia Navarro" userId="3125bc18bab26e93" providerId="LiveId" clId="{D7A88ABE-5218-4712-84EE-0DD15DA08E56}" dt="2020-10-23T23:21:31.700" v="1950" actId="20577"/>
          <ac:spMkLst>
            <pc:docMk/>
            <pc:sldMk cId="3379646460" sldId="282"/>
            <ac:spMk id="8" creationId="{996B52F0-E2A1-4D3F-AAE1-E40E0203F71B}"/>
          </ac:spMkLst>
        </pc:spChg>
        <pc:spChg chg="add mod">
          <ac:chgData name="Claudia Navarro" userId="3125bc18bab26e93" providerId="LiveId" clId="{D7A88ABE-5218-4712-84EE-0DD15DA08E56}" dt="2020-10-23T22:16:46.018" v="1050" actId="20577"/>
          <ac:spMkLst>
            <pc:docMk/>
            <pc:sldMk cId="3379646460" sldId="282"/>
            <ac:spMk id="9" creationId="{EB256FF8-5A30-4731-8F90-269E19C267CC}"/>
          </ac:spMkLst>
        </pc:spChg>
        <pc:spChg chg="add mod">
          <ac:chgData name="Claudia Navarro" userId="3125bc18bab26e93" providerId="LiveId" clId="{D7A88ABE-5218-4712-84EE-0DD15DA08E56}" dt="2020-10-23T23:21:14.911" v="1945" actId="20577"/>
          <ac:spMkLst>
            <pc:docMk/>
            <pc:sldMk cId="3379646460" sldId="282"/>
            <ac:spMk id="10" creationId="{28D9778C-68E4-471E-A7A5-E1E63B0E0CC6}"/>
          </ac:spMkLst>
        </pc:spChg>
        <pc:picChg chg="add del">
          <ac:chgData name="Claudia Navarro" userId="3125bc18bab26e93" providerId="LiveId" clId="{D7A88ABE-5218-4712-84EE-0DD15DA08E56}" dt="2020-10-23T22:21:32.290" v="1140" actId="478"/>
          <ac:picMkLst>
            <pc:docMk/>
            <pc:sldMk cId="3379646460" sldId="282"/>
            <ac:picMk id="12" creationId="{82AF1B9B-0EB5-4529-910B-ECBD08A14AE4}"/>
          </ac:picMkLst>
        </pc:picChg>
        <pc:picChg chg="add del">
          <ac:chgData name="Claudia Navarro" userId="3125bc18bab26e93" providerId="LiveId" clId="{D7A88ABE-5218-4712-84EE-0DD15DA08E56}" dt="2020-10-23T22:21:32.290" v="1140" actId="478"/>
          <ac:picMkLst>
            <pc:docMk/>
            <pc:sldMk cId="3379646460" sldId="282"/>
            <ac:picMk id="14" creationId="{CC4CE160-80CD-40F7-8172-7EA64C878AE0}"/>
          </ac:picMkLst>
        </pc:picChg>
        <pc:picChg chg="add del">
          <ac:chgData name="Claudia Navarro" userId="3125bc18bab26e93" providerId="LiveId" clId="{D7A88ABE-5218-4712-84EE-0DD15DA08E56}" dt="2020-10-23T22:21:32.290" v="1140" actId="478"/>
          <ac:picMkLst>
            <pc:docMk/>
            <pc:sldMk cId="3379646460" sldId="282"/>
            <ac:picMk id="16" creationId="{FFD16858-0A3A-4224-9CB5-80292B45DC31}"/>
          </ac:picMkLst>
        </pc:picChg>
        <pc:picChg chg="add del">
          <ac:chgData name="Claudia Navarro" userId="3125bc18bab26e93" providerId="LiveId" clId="{D7A88ABE-5218-4712-84EE-0DD15DA08E56}" dt="2020-10-23T22:21:32.290" v="1140" actId="478"/>
          <ac:picMkLst>
            <pc:docMk/>
            <pc:sldMk cId="3379646460" sldId="282"/>
            <ac:picMk id="18" creationId="{6C206E6D-3D72-497B-8677-AA7580131D83}"/>
          </ac:picMkLst>
        </pc:picChg>
        <pc:picChg chg="add mod">
          <ac:chgData name="Claudia Navarro" userId="3125bc18bab26e93" providerId="LiveId" clId="{D7A88ABE-5218-4712-84EE-0DD15DA08E56}" dt="2020-10-23T23:20:47.188" v="1920" actId="1076"/>
          <ac:picMkLst>
            <pc:docMk/>
            <pc:sldMk cId="3379646460" sldId="282"/>
            <ac:picMk id="20" creationId="{83909FA1-7B5B-41DB-B291-DBEE83A772A1}"/>
          </ac:picMkLst>
        </pc:picChg>
        <pc:picChg chg="add mod">
          <ac:chgData name="Claudia Navarro" userId="3125bc18bab26e93" providerId="LiveId" clId="{D7A88ABE-5218-4712-84EE-0DD15DA08E56}" dt="2020-10-23T23:20:15.529" v="1904" actId="1076"/>
          <ac:picMkLst>
            <pc:docMk/>
            <pc:sldMk cId="3379646460" sldId="282"/>
            <ac:picMk id="22" creationId="{8834AC5C-99D0-421A-A36D-736D9A9B4C30}"/>
          </ac:picMkLst>
        </pc:picChg>
        <pc:picChg chg="add del mod">
          <ac:chgData name="Claudia Navarro" userId="3125bc18bab26e93" providerId="LiveId" clId="{D7A88ABE-5218-4712-84EE-0DD15DA08E56}" dt="2020-10-23T23:09:56.858" v="1897" actId="478"/>
          <ac:picMkLst>
            <pc:docMk/>
            <pc:sldMk cId="3379646460" sldId="282"/>
            <ac:picMk id="24" creationId="{79789742-8079-4F1A-8E5F-A5E502741462}"/>
          </ac:picMkLst>
        </pc:picChg>
        <pc:picChg chg="add del">
          <ac:chgData name="Claudia Navarro" userId="3125bc18bab26e93" providerId="LiveId" clId="{D7A88ABE-5218-4712-84EE-0DD15DA08E56}" dt="2020-10-23T22:21:37.652" v="1142" actId="478"/>
          <ac:picMkLst>
            <pc:docMk/>
            <pc:sldMk cId="3379646460" sldId="282"/>
            <ac:picMk id="26" creationId="{F6272FFF-BB0E-4176-9354-5E068E7690A6}"/>
          </ac:picMkLst>
        </pc:picChg>
        <pc:picChg chg="add mod">
          <ac:chgData name="Claudia Navarro" userId="3125bc18bab26e93" providerId="LiveId" clId="{D7A88ABE-5218-4712-84EE-0DD15DA08E56}" dt="2020-10-23T23:20:50.862" v="1921" actId="14100"/>
          <ac:picMkLst>
            <pc:docMk/>
            <pc:sldMk cId="3379646460" sldId="282"/>
            <ac:picMk id="28" creationId="{A80B981F-9C1F-4B3F-A7D8-3385C04A0E63}"/>
          </ac:picMkLst>
        </pc:picChg>
      </pc:sldChg>
      <pc:sldMasterChg chg="modSldLayout">
        <pc:chgData name="Claudia Navarro" userId="3125bc18bab26e93" providerId="LiveId" clId="{D7A88ABE-5218-4712-84EE-0DD15DA08E56}" dt="2020-10-23T22:33:23.800" v="1685"/>
        <pc:sldMasterMkLst>
          <pc:docMk/>
          <pc:sldMasterMk cId="30002361" sldId="2147483683"/>
        </pc:sldMasterMkLst>
        <pc:sldLayoutChg chg="addSp">
          <pc:chgData name="Claudia Navarro" userId="3125bc18bab26e93" providerId="LiveId" clId="{D7A88ABE-5218-4712-84EE-0DD15DA08E56}" dt="2020-10-23T22:33:23.800" v="1685"/>
          <pc:sldLayoutMkLst>
            <pc:docMk/>
            <pc:sldMasterMk cId="30002361" sldId="2147483683"/>
            <pc:sldLayoutMk cId="2026772250" sldId="2147483686"/>
          </pc:sldLayoutMkLst>
          <pc:spChg chg="add">
            <ac:chgData name="Claudia Navarro" userId="3125bc18bab26e93" providerId="LiveId" clId="{D7A88ABE-5218-4712-84EE-0DD15DA08E56}" dt="2020-10-23T22:33:23.800" v="1685"/>
            <ac:spMkLst>
              <pc:docMk/>
              <pc:sldMasterMk cId="30002361" sldId="2147483683"/>
              <pc:sldLayoutMk cId="2026772250" sldId="2147483686"/>
              <ac:spMk id="8" creationId="{4449338C-08E9-4E53-B32C-42CC82DAB3FE}"/>
            </ac:spMkLst>
          </pc:spChg>
        </pc:sldLayoutChg>
      </pc:sldMasterChg>
      <pc:sldMasterChg chg="modSldLayout">
        <pc:chgData name="Claudia Navarro" userId="3125bc18bab26e93" providerId="LiveId" clId="{D7A88ABE-5218-4712-84EE-0DD15DA08E56}" dt="2020-10-23T23:03:02.879" v="1738"/>
        <pc:sldMasterMkLst>
          <pc:docMk/>
          <pc:sldMasterMk cId="2717686970" sldId="2147483683"/>
        </pc:sldMasterMkLst>
        <pc:sldLayoutChg chg="addSp">
          <pc:chgData name="Claudia Navarro" userId="3125bc18bab26e93" providerId="LiveId" clId="{D7A88ABE-5218-4712-84EE-0DD15DA08E56}" dt="2020-10-23T23:03:02.879" v="1738"/>
          <pc:sldLayoutMkLst>
            <pc:docMk/>
            <pc:sldMasterMk cId="2717686970" sldId="2147483683"/>
            <pc:sldLayoutMk cId="2782533237" sldId="2147483686"/>
          </pc:sldLayoutMkLst>
          <pc:spChg chg="add">
            <ac:chgData name="Claudia Navarro" userId="3125bc18bab26e93" providerId="LiveId" clId="{D7A88ABE-5218-4712-84EE-0DD15DA08E56}" dt="2020-10-23T23:03:02.879" v="1738"/>
            <ac:spMkLst>
              <pc:docMk/>
              <pc:sldMasterMk cId="2717686970" sldId="2147483683"/>
              <pc:sldLayoutMk cId="2782533237" sldId="2147483686"/>
              <ac:spMk id="7" creationId="{47BA98CC-1AA7-4390-9AD3-E682B5C47924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92406-4787-45FB-BADA-B66816EAD8AD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1B7DA8-B285-401D-82FF-5C84B0C59F63}">
      <dgm:prSet phldrT="[Text]"/>
      <dgm:spPr/>
      <dgm:t>
        <a:bodyPr/>
        <a:lstStyle/>
        <a:p>
          <a:r>
            <a:rPr lang="en-US" dirty="0"/>
            <a:t>Learning</a:t>
          </a:r>
        </a:p>
      </dgm:t>
    </dgm:pt>
    <dgm:pt modelId="{746135FD-482F-4C4D-8A3E-515DDA75C524}" type="parTrans" cxnId="{00D72361-9171-461E-8E46-B67DD2A7EF5E}">
      <dgm:prSet/>
      <dgm:spPr/>
      <dgm:t>
        <a:bodyPr/>
        <a:lstStyle/>
        <a:p>
          <a:endParaRPr lang="en-US"/>
        </a:p>
      </dgm:t>
    </dgm:pt>
    <dgm:pt modelId="{B352AB9F-76AB-4429-90E1-7BDC828B88BD}" type="sibTrans" cxnId="{00D72361-9171-461E-8E46-B67DD2A7EF5E}">
      <dgm:prSet/>
      <dgm:spPr/>
      <dgm:t>
        <a:bodyPr/>
        <a:lstStyle/>
        <a:p>
          <a:endParaRPr lang="en-US"/>
        </a:p>
      </dgm:t>
    </dgm:pt>
    <dgm:pt modelId="{210E254F-C715-476D-9854-1A9FAF67BEFC}">
      <dgm:prSet phldrT="[Text]"/>
      <dgm:spPr/>
      <dgm:t>
        <a:bodyPr/>
        <a:lstStyle/>
        <a:p>
          <a:r>
            <a:rPr lang="en-US" dirty="0"/>
            <a:t>Stablish common understanding</a:t>
          </a:r>
        </a:p>
      </dgm:t>
    </dgm:pt>
    <dgm:pt modelId="{77F72FEF-9306-40F6-BB45-329155E11330}" type="parTrans" cxnId="{A1C0AB68-6665-48B3-97D3-F60B62DD1EFB}">
      <dgm:prSet/>
      <dgm:spPr/>
      <dgm:t>
        <a:bodyPr/>
        <a:lstStyle/>
        <a:p>
          <a:endParaRPr lang="en-US"/>
        </a:p>
      </dgm:t>
    </dgm:pt>
    <dgm:pt modelId="{6BDC8B81-C487-4040-BC04-8CE658DC08C4}" type="sibTrans" cxnId="{A1C0AB68-6665-48B3-97D3-F60B62DD1EFB}">
      <dgm:prSet/>
      <dgm:spPr/>
      <dgm:t>
        <a:bodyPr/>
        <a:lstStyle/>
        <a:p>
          <a:endParaRPr lang="en-US"/>
        </a:p>
      </dgm:t>
    </dgm:pt>
    <dgm:pt modelId="{C00A86A9-BDFA-4C7F-BD67-B5723FD2B256}">
      <dgm:prSet phldrT="[Text]"/>
      <dgm:spPr/>
      <dgm:t>
        <a:bodyPr/>
        <a:lstStyle/>
        <a:p>
          <a:r>
            <a:rPr lang="en-US" dirty="0"/>
            <a:t>Cloud Computing/SAP </a:t>
          </a:r>
        </a:p>
      </dgm:t>
    </dgm:pt>
    <dgm:pt modelId="{2D745D22-9D94-40B7-93A1-A8CB44C8F32B}" type="parTrans" cxnId="{5B0FEA25-06B4-4610-92A9-8AD52A2AA6E0}">
      <dgm:prSet/>
      <dgm:spPr/>
      <dgm:t>
        <a:bodyPr/>
        <a:lstStyle/>
        <a:p>
          <a:endParaRPr lang="en-US"/>
        </a:p>
      </dgm:t>
    </dgm:pt>
    <dgm:pt modelId="{2D53D5B1-2FB2-4CE0-B98C-36E9EF38C247}" type="sibTrans" cxnId="{5B0FEA25-06B4-4610-92A9-8AD52A2AA6E0}">
      <dgm:prSet/>
      <dgm:spPr/>
      <dgm:t>
        <a:bodyPr/>
        <a:lstStyle/>
        <a:p>
          <a:endParaRPr lang="en-US"/>
        </a:p>
      </dgm:t>
    </dgm:pt>
    <dgm:pt modelId="{6EFC803A-1E0F-4835-92AF-7E725F46C973}">
      <dgm:prSet phldrT="[Text]"/>
      <dgm:spPr/>
      <dgm:t>
        <a:bodyPr/>
        <a:lstStyle/>
        <a:p>
          <a:r>
            <a:rPr lang="en-US" dirty="0"/>
            <a:t>Assessment</a:t>
          </a:r>
        </a:p>
      </dgm:t>
    </dgm:pt>
    <dgm:pt modelId="{DEA0B2AB-854B-4FD9-9B17-3CBD7FFF6D1A}" type="parTrans" cxnId="{A7E09B0C-3A18-4806-A221-8F06E4AB4614}">
      <dgm:prSet/>
      <dgm:spPr/>
      <dgm:t>
        <a:bodyPr/>
        <a:lstStyle/>
        <a:p>
          <a:endParaRPr lang="en-US"/>
        </a:p>
      </dgm:t>
    </dgm:pt>
    <dgm:pt modelId="{94BFBCA2-C3A9-4B58-96C4-5E3B32A72F9E}" type="sibTrans" cxnId="{A7E09B0C-3A18-4806-A221-8F06E4AB4614}">
      <dgm:prSet/>
      <dgm:spPr/>
      <dgm:t>
        <a:bodyPr/>
        <a:lstStyle/>
        <a:p>
          <a:endParaRPr lang="en-US"/>
        </a:p>
      </dgm:t>
    </dgm:pt>
    <dgm:pt modelId="{83B4862B-2001-4E8D-B01D-3B9FFFC1FAA8}">
      <dgm:prSet phldrT="[Text]"/>
      <dgm:spPr/>
      <dgm:t>
        <a:bodyPr/>
        <a:lstStyle/>
        <a:p>
          <a:r>
            <a:rPr lang="en-US" dirty="0"/>
            <a:t>Current status (workflow)</a:t>
          </a:r>
        </a:p>
      </dgm:t>
    </dgm:pt>
    <dgm:pt modelId="{AF765003-5F8A-46AB-9463-E4EBD3E920E1}" type="parTrans" cxnId="{A52E512C-9B84-4507-8E50-5FA997942DCF}">
      <dgm:prSet/>
      <dgm:spPr/>
      <dgm:t>
        <a:bodyPr/>
        <a:lstStyle/>
        <a:p>
          <a:endParaRPr lang="en-US"/>
        </a:p>
      </dgm:t>
    </dgm:pt>
    <dgm:pt modelId="{C2647519-2487-4832-88D7-EDAC66ABE493}" type="sibTrans" cxnId="{A52E512C-9B84-4507-8E50-5FA997942DCF}">
      <dgm:prSet/>
      <dgm:spPr/>
      <dgm:t>
        <a:bodyPr/>
        <a:lstStyle/>
        <a:p>
          <a:endParaRPr lang="en-US"/>
        </a:p>
      </dgm:t>
    </dgm:pt>
    <dgm:pt modelId="{D86903FF-47AF-4726-82A7-C372FEF64A8C}">
      <dgm:prSet phldrT="[Text]"/>
      <dgm:spPr/>
      <dgm:t>
        <a:bodyPr/>
        <a:lstStyle/>
        <a:p>
          <a:r>
            <a:rPr lang="en-US" dirty="0"/>
            <a:t>Resources: people, Infrastructure, softwares, licenses</a:t>
          </a:r>
        </a:p>
      </dgm:t>
    </dgm:pt>
    <dgm:pt modelId="{7E7E37A8-9B62-4108-85A9-EDAE00BBC15C}" type="parTrans" cxnId="{CDC0202A-40EB-478E-BAC5-61FF679725EB}">
      <dgm:prSet/>
      <dgm:spPr/>
      <dgm:t>
        <a:bodyPr/>
        <a:lstStyle/>
        <a:p>
          <a:endParaRPr lang="en-US"/>
        </a:p>
      </dgm:t>
    </dgm:pt>
    <dgm:pt modelId="{61B5D841-071C-4236-86D9-D5F3ACF147F8}" type="sibTrans" cxnId="{CDC0202A-40EB-478E-BAC5-61FF679725EB}">
      <dgm:prSet/>
      <dgm:spPr/>
      <dgm:t>
        <a:bodyPr/>
        <a:lstStyle/>
        <a:p>
          <a:endParaRPr lang="en-US"/>
        </a:p>
      </dgm:t>
    </dgm:pt>
    <dgm:pt modelId="{B2921338-0681-4B82-BA5E-C2FDA75F9229}">
      <dgm:prSet phldrT="[Text]"/>
      <dgm:spPr/>
      <dgm:t>
        <a:bodyPr/>
        <a:lstStyle/>
        <a:p>
          <a:r>
            <a:rPr lang="en-US" dirty="0"/>
            <a:t>Critical Data/IT Operations</a:t>
          </a:r>
        </a:p>
      </dgm:t>
    </dgm:pt>
    <dgm:pt modelId="{7B839A71-561C-4CE6-8527-983BE4ED48F6}" type="parTrans" cxnId="{4AC7B63F-DB75-4FF5-97D8-7F83F4A5A0DF}">
      <dgm:prSet/>
      <dgm:spPr/>
      <dgm:t>
        <a:bodyPr/>
        <a:lstStyle/>
        <a:p>
          <a:endParaRPr lang="en-US"/>
        </a:p>
      </dgm:t>
    </dgm:pt>
    <dgm:pt modelId="{7D43F1E1-4480-427B-AB65-5A801966C5B5}" type="sibTrans" cxnId="{4AC7B63F-DB75-4FF5-97D8-7F83F4A5A0DF}">
      <dgm:prSet/>
      <dgm:spPr/>
      <dgm:t>
        <a:bodyPr/>
        <a:lstStyle/>
        <a:p>
          <a:endParaRPr lang="en-US"/>
        </a:p>
      </dgm:t>
    </dgm:pt>
    <dgm:pt modelId="{2AFF1432-BDAE-4AB0-B5BF-386AEA078A71}">
      <dgm:prSet phldrT="[Text]"/>
      <dgm:spPr/>
      <dgm:t>
        <a:bodyPr/>
        <a:lstStyle/>
        <a:p>
          <a:r>
            <a:rPr lang="en-US" dirty="0"/>
            <a:t>Identify critical data (customer data)</a:t>
          </a:r>
        </a:p>
      </dgm:t>
    </dgm:pt>
    <dgm:pt modelId="{B63DA735-CEFB-475C-BB8B-0427C1601945}" type="parTrans" cxnId="{574646BB-72DD-4010-B689-208DF66658FE}">
      <dgm:prSet/>
      <dgm:spPr/>
      <dgm:t>
        <a:bodyPr/>
        <a:lstStyle/>
        <a:p>
          <a:endParaRPr lang="en-US"/>
        </a:p>
      </dgm:t>
    </dgm:pt>
    <dgm:pt modelId="{8D4017C8-B0E5-4F21-A5C4-95BB57405CF4}" type="sibTrans" cxnId="{574646BB-72DD-4010-B689-208DF66658FE}">
      <dgm:prSet/>
      <dgm:spPr/>
      <dgm:t>
        <a:bodyPr/>
        <a:lstStyle/>
        <a:p>
          <a:endParaRPr lang="en-US"/>
        </a:p>
      </dgm:t>
    </dgm:pt>
    <dgm:pt modelId="{C558F0DF-6858-43B9-BAEF-0CC0B0705979}">
      <dgm:prSet phldrT="[Text]"/>
      <dgm:spPr/>
      <dgm:t>
        <a:bodyPr/>
        <a:lstStyle/>
        <a:p>
          <a:r>
            <a:rPr lang="en-US" dirty="0"/>
            <a:t>Identifying critical IT operations </a:t>
          </a:r>
        </a:p>
      </dgm:t>
    </dgm:pt>
    <dgm:pt modelId="{7F967BF2-CEA3-4764-92C9-70C314873626}" type="parTrans" cxnId="{1F1DA979-06F6-4272-AD5F-DFCAB3A67D31}">
      <dgm:prSet/>
      <dgm:spPr/>
      <dgm:t>
        <a:bodyPr/>
        <a:lstStyle/>
        <a:p>
          <a:endParaRPr lang="en-US"/>
        </a:p>
      </dgm:t>
    </dgm:pt>
    <dgm:pt modelId="{ACE6CF5D-AD14-4820-9680-FBE8857D950D}" type="sibTrans" cxnId="{1F1DA979-06F6-4272-AD5F-DFCAB3A67D31}">
      <dgm:prSet/>
      <dgm:spPr/>
      <dgm:t>
        <a:bodyPr/>
        <a:lstStyle/>
        <a:p>
          <a:endParaRPr lang="en-US"/>
        </a:p>
      </dgm:t>
    </dgm:pt>
    <dgm:pt modelId="{93BCF3A7-E82E-4373-9DC7-C3B372B719EF}">
      <dgm:prSet phldrT="[Text]"/>
      <dgm:spPr/>
      <dgm:t>
        <a:bodyPr/>
        <a:lstStyle/>
        <a:p>
          <a:r>
            <a:rPr lang="en-US" dirty="0"/>
            <a:t>Major IT challenges</a:t>
          </a:r>
        </a:p>
      </dgm:t>
    </dgm:pt>
    <dgm:pt modelId="{41B2AF7F-3E03-4DB6-9528-9451175B9AD7}" type="parTrans" cxnId="{1BB40D1D-F731-4E0D-9A5F-BD18E2D056F7}">
      <dgm:prSet/>
      <dgm:spPr/>
      <dgm:t>
        <a:bodyPr/>
        <a:lstStyle/>
        <a:p>
          <a:endParaRPr lang="en-US"/>
        </a:p>
      </dgm:t>
    </dgm:pt>
    <dgm:pt modelId="{59DF1447-C501-4DC6-983A-3CA839A325BA}" type="sibTrans" cxnId="{1BB40D1D-F731-4E0D-9A5F-BD18E2D056F7}">
      <dgm:prSet/>
      <dgm:spPr/>
      <dgm:t>
        <a:bodyPr/>
        <a:lstStyle/>
        <a:p>
          <a:endParaRPr lang="en-US"/>
        </a:p>
      </dgm:t>
    </dgm:pt>
    <dgm:pt modelId="{2EFFE731-D7BE-4A05-9D4F-8E845BB882FA}">
      <dgm:prSet phldrT="[Text]"/>
      <dgm:spPr/>
      <dgm:t>
        <a:bodyPr/>
        <a:lstStyle/>
        <a:p>
          <a:r>
            <a:rPr lang="en-US" dirty="0"/>
            <a:t>Cloud benefits</a:t>
          </a:r>
        </a:p>
      </dgm:t>
    </dgm:pt>
    <dgm:pt modelId="{43676F2F-98AC-40AF-9C55-7EC1D837DBDA}" type="parTrans" cxnId="{968ABC63-2A08-4647-8C3F-97EDF72B3391}">
      <dgm:prSet/>
      <dgm:spPr/>
      <dgm:t>
        <a:bodyPr/>
        <a:lstStyle/>
        <a:p>
          <a:endParaRPr lang="en-US"/>
        </a:p>
      </dgm:t>
    </dgm:pt>
    <dgm:pt modelId="{D8CE9B13-B861-4F14-B4D2-F1DCD586DA63}" type="sibTrans" cxnId="{968ABC63-2A08-4647-8C3F-97EDF72B3391}">
      <dgm:prSet/>
      <dgm:spPr/>
      <dgm:t>
        <a:bodyPr/>
        <a:lstStyle/>
        <a:p>
          <a:endParaRPr lang="en-US"/>
        </a:p>
      </dgm:t>
    </dgm:pt>
    <dgm:pt modelId="{F85A5EA7-EDB3-4B5A-B026-5FB05008580F}">
      <dgm:prSet/>
      <dgm:spPr/>
      <dgm:t>
        <a:bodyPr/>
        <a:lstStyle/>
        <a:p>
          <a:r>
            <a:rPr lang="en-US" dirty="0"/>
            <a:t>Why moving to Cloud will create benefit </a:t>
          </a:r>
        </a:p>
      </dgm:t>
    </dgm:pt>
    <dgm:pt modelId="{5590480D-6BBE-49B7-BB81-60B4DA01E959}" type="parTrans" cxnId="{26C2D127-A747-4C32-928A-B4B1B27B7673}">
      <dgm:prSet/>
      <dgm:spPr/>
      <dgm:t>
        <a:bodyPr/>
        <a:lstStyle/>
        <a:p>
          <a:endParaRPr lang="en-US"/>
        </a:p>
      </dgm:t>
    </dgm:pt>
    <dgm:pt modelId="{17025324-0B29-4E91-98C0-25FA9729D1EE}" type="sibTrans" cxnId="{26C2D127-A747-4C32-928A-B4B1B27B7673}">
      <dgm:prSet/>
      <dgm:spPr/>
      <dgm:t>
        <a:bodyPr/>
        <a:lstStyle/>
        <a:p>
          <a:endParaRPr lang="en-US"/>
        </a:p>
      </dgm:t>
    </dgm:pt>
    <dgm:pt modelId="{A4D64347-FF79-4840-AA3D-EB1A281D7F0C}">
      <dgm:prSet/>
      <dgm:spPr/>
      <dgm:t>
        <a:bodyPr/>
        <a:lstStyle/>
        <a:p>
          <a:r>
            <a:rPr lang="en-US" dirty="0"/>
            <a:t>Migration Plan</a:t>
          </a:r>
        </a:p>
      </dgm:t>
    </dgm:pt>
    <dgm:pt modelId="{FB175230-6241-4499-9D9F-18159668523F}" type="parTrans" cxnId="{27DAE07B-033A-41D8-8D36-74720F7CCE50}">
      <dgm:prSet/>
      <dgm:spPr/>
      <dgm:t>
        <a:bodyPr/>
        <a:lstStyle/>
        <a:p>
          <a:endParaRPr lang="en-US"/>
        </a:p>
      </dgm:t>
    </dgm:pt>
    <dgm:pt modelId="{E94BE255-D850-4FD8-9C9D-E111A312685E}" type="sibTrans" cxnId="{27DAE07B-033A-41D8-8D36-74720F7CCE50}">
      <dgm:prSet/>
      <dgm:spPr/>
      <dgm:t>
        <a:bodyPr/>
        <a:lstStyle/>
        <a:p>
          <a:endParaRPr lang="en-US"/>
        </a:p>
      </dgm:t>
    </dgm:pt>
    <dgm:pt modelId="{0D11F77A-9846-43E5-9534-D64D77043862}">
      <dgm:prSet/>
      <dgm:spPr/>
      <dgm:t>
        <a:bodyPr/>
        <a:lstStyle/>
        <a:p>
          <a:r>
            <a:rPr lang="en-US" dirty="0"/>
            <a:t>Cost evaluation</a:t>
          </a:r>
        </a:p>
      </dgm:t>
    </dgm:pt>
    <dgm:pt modelId="{56483D15-D52E-422F-B7FD-768F15C69578}" type="parTrans" cxnId="{A097654C-7A43-4B33-A405-40935BF594FB}">
      <dgm:prSet/>
      <dgm:spPr/>
      <dgm:t>
        <a:bodyPr/>
        <a:lstStyle/>
        <a:p>
          <a:endParaRPr lang="en-US"/>
        </a:p>
      </dgm:t>
    </dgm:pt>
    <dgm:pt modelId="{04C261C7-27D5-43D4-89BC-6A85A3339375}" type="sibTrans" cxnId="{A097654C-7A43-4B33-A405-40935BF594FB}">
      <dgm:prSet/>
      <dgm:spPr/>
      <dgm:t>
        <a:bodyPr/>
        <a:lstStyle/>
        <a:p>
          <a:endParaRPr lang="en-US"/>
        </a:p>
      </dgm:t>
    </dgm:pt>
    <dgm:pt modelId="{4A654384-CBBC-4486-B04C-4CFA65B95598}">
      <dgm:prSet/>
      <dgm:spPr/>
      <dgm:t>
        <a:bodyPr/>
        <a:lstStyle/>
        <a:p>
          <a:r>
            <a:rPr lang="en-US" dirty="0"/>
            <a:t>Challenges/ Risk</a:t>
          </a:r>
        </a:p>
      </dgm:t>
    </dgm:pt>
    <dgm:pt modelId="{E2E37B5A-B438-4604-B8BB-BD32D7784B23}" type="parTrans" cxnId="{2AFA234F-C5D4-46C9-961C-3937318ED1FE}">
      <dgm:prSet/>
      <dgm:spPr/>
      <dgm:t>
        <a:bodyPr/>
        <a:lstStyle/>
        <a:p>
          <a:endParaRPr lang="en-US"/>
        </a:p>
      </dgm:t>
    </dgm:pt>
    <dgm:pt modelId="{013B3C5D-EC95-4A89-9887-9DEB2A0F14D4}" type="sibTrans" cxnId="{2AFA234F-C5D4-46C9-961C-3937318ED1FE}">
      <dgm:prSet/>
      <dgm:spPr/>
      <dgm:t>
        <a:bodyPr/>
        <a:lstStyle/>
        <a:p>
          <a:endParaRPr lang="en-US"/>
        </a:p>
      </dgm:t>
    </dgm:pt>
    <dgm:pt modelId="{F8FF5CAE-B1E6-481E-A654-2B70C71178FC}">
      <dgm:prSet/>
      <dgm:spPr/>
      <dgm:t>
        <a:bodyPr/>
        <a:lstStyle/>
        <a:p>
          <a:r>
            <a:rPr lang="en-US" dirty="0"/>
            <a:t>Understanding the challenges </a:t>
          </a:r>
        </a:p>
      </dgm:t>
    </dgm:pt>
    <dgm:pt modelId="{732A835B-B5B4-4999-94B4-BD9837C4B67F}" type="parTrans" cxnId="{EB3080E5-9D2D-4F11-9FF0-FC39C9F479F0}">
      <dgm:prSet/>
      <dgm:spPr/>
      <dgm:t>
        <a:bodyPr/>
        <a:lstStyle/>
        <a:p>
          <a:endParaRPr lang="en-US"/>
        </a:p>
      </dgm:t>
    </dgm:pt>
    <dgm:pt modelId="{FB0219B2-4895-45B7-9307-961544B3FEC1}" type="sibTrans" cxnId="{EB3080E5-9D2D-4F11-9FF0-FC39C9F479F0}">
      <dgm:prSet/>
      <dgm:spPr/>
      <dgm:t>
        <a:bodyPr/>
        <a:lstStyle/>
        <a:p>
          <a:endParaRPr lang="en-US"/>
        </a:p>
      </dgm:t>
    </dgm:pt>
    <dgm:pt modelId="{1E2797A5-8EFE-4CB3-8B3E-75B242E6A554}">
      <dgm:prSet/>
      <dgm:spPr/>
      <dgm:t>
        <a:bodyPr/>
        <a:lstStyle/>
        <a:p>
          <a:r>
            <a:rPr lang="en-US" dirty="0"/>
            <a:t>Evaluating different scenarios and risk assessment</a:t>
          </a:r>
        </a:p>
      </dgm:t>
    </dgm:pt>
    <dgm:pt modelId="{1493769C-6975-4304-B07E-DC1761CAE703}" type="parTrans" cxnId="{2F87D6FE-3098-49A4-8875-597F16A1DEC4}">
      <dgm:prSet/>
      <dgm:spPr/>
      <dgm:t>
        <a:bodyPr/>
        <a:lstStyle/>
        <a:p>
          <a:endParaRPr lang="en-US"/>
        </a:p>
      </dgm:t>
    </dgm:pt>
    <dgm:pt modelId="{176646CC-610C-42C3-8D60-B271C34D4761}" type="sibTrans" cxnId="{2F87D6FE-3098-49A4-8875-597F16A1DEC4}">
      <dgm:prSet/>
      <dgm:spPr/>
      <dgm:t>
        <a:bodyPr/>
        <a:lstStyle/>
        <a:p>
          <a:endParaRPr lang="en-US"/>
        </a:p>
      </dgm:t>
    </dgm:pt>
    <dgm:pt modelId="{5380112F-3684-42F5-BD43-0D3D4471FC42}">
      <dgm:prSet/>
      <dgm:spPr/>
      <dgm:t>
        <a:bodyPr/>
        <a:lstStyle/>
        <a:p>
          <a:r>
            <a:rPr lang="en-US" dirty="0"/>
            <a:t>Developing a migration plan</a:t>
          </a:r>
        </a:p>
      </dgm:t>
    </dgm:pt>
    <dgm:pt modelId="{38D2801F-56F6-4932-935C-BB6F7C5A7807}" type="parTrans" cxnId="{B428AC2E-4EFC-4EEF-BC6F-842E299F25DB}">
      <dgm:prSet/>
      <dgm:spPr/>
      <dgm:t>
        <a:bodyPr/>
        <a:lstStyle/>
        <a:p>
          <a:endParaRPr lang="en-US"/>
        </a:p>
      </dgm:t>
    </dgm:pt>
    <dgm:pt modelId="{CE4F0188-4DCE-49A2-9481-F314D58453A5}" type="sibTrans" cxnId="{B428AC2E-4EFC-4EEF-BC6F-842E299F25DB}">
      <dgm:prSet/>
      <dgm:spPr/>
      <dgm:t>
        <a:bodyPr/>
        <a:lstStyle/>
        <a:p>
          <a:endParaRPr lang="en-US"/>
        </a:p>
      </dgm:t>
    </dgm:pt>
    <dgm:pt modelId="{6BCDCE70-484B-454D-815A-61CE18A9274B}" type="pres">
      <dgm:prSet presAssocID="{37592406-4787-45FB-BADA-B66816EAD8AD}" presName="Name0" presStyleCnt="0">
        <dgm:presLayoutVars>
          <dgm:dir/>
          <dgm:animLvl val="lvl"/>
          <dgm:resizeHandles val="exact"/>
        </dgm:presLayoutVars>
      </dgm:prSet>
      <dgm:spPr/>
    </dgm:pt>
    <dgm:pt modelId="{4E2B044B-C839-4CE1-94BD-58DADCE89E5E}" type="pres">
      <dgm:prSet presAssocID="{221B7DA8-B285-401D-82FF-5C84B0C59F63}" presName="composite" presStyleCnt="0"/>
      <dgm:spPr/>
    </dgm:pt>
    <dgm:pt modelId="{71CA66FA-7988-4D71-AF0A-CE4BC856361C}" type="pres">
      <dgm:prSet presAssocID="{221B7DA8-B285-401D-82FF-5C84B0C59F63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A0CC5CD5-9E4F-47B0-A852-B9E9637AA856}" type="pres">
      <dgm:prSet presAssocID="{221B7DA8-B285-401D-82FF-5C84B0C59F63}" presName="desTx" presStyleLbl="alignAccFollowNode1" presStyleIdx="0" presStyleCnt="6">
        <dgm:presLayoutVars>
          <dgm:bulletEnabled val="1"/>
        </dgm:presLayoutVars>
      </dgm:prSet>
      <dgm:spPr/>
    </dgm:pt>
    <dgm:pt modelId="{865546CD-7FF5-4974-90F3-F049EEED0BBE}" type="pres">
      <dgm:prSet presAssocID="{B352AB9F-76AB-4429-90E1-7BDC828B88BD}" presName="space" presStyleCnt="0"/>
      <dgm:spPr/>
    </dgm:pt>
    <dgm:pt modelId="{74BEF798-7A9C-4CBB-BD8D-5AAA446A1417}" type="pres">
      <dgm:prSet presAssocID="{6EFC803A-1E0F-4835-92AF-7E725F46C973}" presName="composite" presStyleCnt="0"/>
      <dgm:spPr/>
    </dgm:pt>
    <dgm:pt modelId="{248CB82F-0C34-4712-843B-05E44685BC90}" type="pres">
      <dgm:prSet presAssocID="{6EFC803A-1E0F-4835-92AF-7E725F46C973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7E507111-6B12-4FE0-A1E1-5AFB21346480}" type="pres">
      <dgm:prSet presAssocID="{6EFC803A-1E0F-4835-92AF-7E725F46C973}" presName="desTx" presStyleLbl="alignAccFollowNode1" presStyleIdx="1" presStyleCnt="6">
        <dgm:presLayoutVars>
          <dgm:bulletEnabled val="1"/>
        </dgm:presLayoutVars>
      </dgm:prSet>
      <dgm:spPr/>
    </dgm:pt>
    <dgm:pt modelId="{A48D3591-4B00-4ED4-A2B2-716DC485C12D}" type="pres">
      <dgm:prSet presAssocID="{94BFBCA2-C3A9-4B58-96C4-5E3B32A72F9E}" presName="space" presStyleCnt="0"/>
      <dgm:spPr/>
    </dgm:pt>
    <dgm:pt modelId="{3B5F502F-D3A3-4917-A735-46B66862568C}" type="pres">
      <dgm:prSet presAssocID="{B2921338-0681-4B82-BA5E-C2FDA75F9229}" presName="composite" presStyleCnt="0"/>
      <dgm:spPr/>
    </dgm:pt>
    <dgm:pt modelId="{04F7024A-202D-46A3-9D96-B03047C26353}" type="pres">
      <dgm:prSet presAssocID="{B2921338-0681-4B82-BA5E-C2FDA75F9229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71463EE6-9B19-471B-85C0-AB5035414725}" type="pres">
      <dgm:prSet presAssocID="{B2921338-0681-4B82-BA5E-C2FDA75F9229}" presName="desTx" presStyleLbl="alignAccFollowNode1" presStyleIdx="2" presStyleCnt="6">
        <dgm:presLayoutVars>
          <dgm:bulletEnabled val="1"/>
        </dgm:presLayoutVars>
      </dgm:prSet>
      <dgm:spPr/>
    </dgm:pt>
    <dgm:pt modelId="{B3491121-B40F-440B-9A55-E13073374CA4}" type="pres">
      <dgm:prSet presAssocID="{7D43F1E1-4480-427B-AB65-5A801966C5B5}" presName="space" presStyleCnt="0"/>
      <dgm:spPr/>
    </dgm:pt>
    <dgm:pt modelId="{F202FB0C-A512-4EA3-8EBE-4941644AE1C3}" type="pres">
      <dgm:prSet presAssocID="{2EFFE731-D7BE-4A05-9D4F-8E845BB882FA}" presName="composite" presStyleCnt="0"/>
      <dgm:spPr/>
    </dgm:pt>
    <dgm:pt modelId="{CC2AFEDA-412C-4D1D-AE5A-6893FECEEDAA}" type="pres">
      <dgm:prSet presAssocID="{2EFFE731-D7BE-4A05-9D4F-8E845BB882FA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DA493BBE-0F23-44C9-9BF9-969A1F7CCF32}" type="pres">
      <dgm:prSet presAssocID="{2EFFE731-D7BE-4A05-9D4F-8E845BB882FA}" presName="desTx" presStyleLbl="alignAccFollowNode1" presStyleIdx="3" presStyleCnt="6">
        <dgm:presLayoutVars>
          <dgm:bulletEnabled val="1"/>
        </dgm:presLayoutVars>
      </dgm:prSet>
      <dgm:spPr/>
    </dgm:pt>
    <dgm:pt modelId="{4463F9E4-980A-4D52-BAC6-AEC1E3FD6188}" type="pres">
      <dgm:prSet presAssocID="{D8CE9B13-B861-4F14-B4D2-F1DCD586DA63}" presName="space" presStyleCnt="0"/>
      <dgm:spPr/>
    </dgm:pt>
    <dgm:pt modelId="{6443CF68-0415-43CA-96BE-30D0EB515DF1}" type="pres">
      <dgm:prSet presAssocID="{4A654384-CBBC-4486-B04C-4CFA65B95598}" presName="composite" presStyleCnt="0"/>
      <dgm:spPr/>
    </dgm:pt>
    <dgm:pt modelId="{DC537EBD-0773-4633-A862-B1E702C69BC4}" type="pres">
      <dgm:prSet presAssocID="{4A654384-CBBC-4486-B04C-4CFA65B95598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2D1DA3C8-6016-497B-8AC2-311C3831AF15}" type="pres">
      <dgm:prSet presAssocID="{4A654384-CBBC-4486-B04C-4CFA65B95598}" presName="desTx" presStyleLbl="alignAccFollowNode1" presStyleIdx="4" presStyleCnt="6">
        <dgm:presLayoutVars>
          <dgm:bulletEnabled val="1"/>
        </dgm:presLayoutVars>
      </dgm:prSet>
      <dgm:spPr/>
    </dgm:pt>
    <dgm:pt modelId="{97EE3C51-3996-46F3-9392-D0A6F4643986}" type="pres">
      <dgm:prSet presAssocID="{013B3C5D-EC95-4A89-9887-9DEB2A0F14D4}" presName="space" presStyleCnt="0"/>
      <dgm:spPr/>
    </dgm:pt>
    <dgm:pt modelId="{30EF48AC-0D00-4966-8FFE-5D71AD6CC5BE}" type="pres">
      <dgm:prSet presAssocID="{A4D64347-FF79-4840-AA3D-EB1A281D7F0C}" presName="composite" presStyleCnt="0"/>
      <dgm:spPr/>
    </dgm:pt>
    <dgm:pt modelId="{6FA58BE6-50C2-4798-92C2-9B8B0998D459}" type="pres">
      <dgm:prSet presAssocID="{A4D64347-FF79-4840-AA3D-EB1A281D7F0C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BB5B539-96E0-4231-ACFA-050030711BB5}" type="pres">
      <dgm:prSet presAssocID="{A4D64347-FF79-4840-AA3D-EB1A281D7F0C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73E3C609-62D3-48F4-A96C-BE607E71323A}" type="presOf" srcId="{1E2797A5-8EFE-4CB3-8B3E-75B242E6A554}" destId="{2D1DA3C8-6016-497B-8AC2-311C3831AF15}" srcOrd="0" destOrd="1" presId="urn:microsoft.com/office/officeart/2005/8/layout/hList1"/>
    <dgm:cxn modelId="{A7E09B0C-3A18-4806-A221-8F06E4AB4614}" srcId="{37592406-4787-45FB-BADA-B66816EAD8AD}" destId="{6EFC803A-1E0F-4835-92AF-7E725F46C973}" srcOrd="1" destOrd="0" parTransId="{DEA0B2AB-854B-4FD9-9B17-3CBD7FFF6D1A}" sibTransId="{94BFBCA2-C3A9-4B58-96C4-5E3B32A72F9E}"/>
    <dgm:cxn modelId="{91D3950E-15A9-42C8-8D62-64275B2B1881}" type="presOf" srcId="{C00A86A9-BDFA-4C7F-BD67-B5723FD2B256}" destId="{A0CC5CD5-9E4F-47B0-A852-B9E9637AA856}" srcOrd="0" destOrd="1" presId="urn:microsoft.com/office/officeart/2005/8/layout/hList1"/>
    <dgm:cxn modelId="{22CB9516-47BB-490B-A39E-DDD20415D276}" type="presOf" srcId="{2AFF1432-BDAE-4AB0-B5BF-386AEA078A71}" destId="{71463EE6-9B19-471B-85C0-AB5035414725}" srcOrd="0" destOrd="0" presId="urn:microsoft.com/office/officeart/2005/8/layout/hList1"/>
    <dgm:cxn modelId="{1BB40D1D-F731-4E0D-9A5F-BD18E2D056F7}" srcId="{6EFC803A-1E0F-4835-92AF-7E725F46C973}" destId="{93BCF3A7-E82E-4373-9DC7-C3B372B719EF}" srcOrd="2" destOrd="0" parTransId="{41B2AF7F-3E03-4DB6-9528-9451175B9AD7}" sibTransId="{59DF1447-C501-4DC6-983A-3CA839A325BA}"/>
    <dgm:cxn modelId="{5B0FEA25-06B4-4610-92A9-8AD52A2AA6E0}" srcId="{221B7DA8-B285-401D-82FF-5C84B0C59F63}" destId="{C00A86A9-BDFA-4C7F-BD67-B5723FD2B256}" srcOrd="1" destOrd="0" parTransId="{2D745D22-9D94-40B7-93A1-A8CB44C8F32B}" sibTransId="{2D53D5B1-2FB2-4CE0-B98C-36E9EF38C247}"/>
    <dgm:cxn modelId="{26C2D127-A747-4C32-928A-B4B1B27B7673}" srcId="{2EFFE731-D7BE-4A05-9D4F-8E845BB882FA}" destId="{F85A5EA7-EDB3-4B5A-B026-5FB05008580F}" srcOrd="0" destOrd="0" parTransId="{5590480D-6BBE-49B7-BB81-60B4DA01E959}" sibTransId="{17025324-0B29-4E91-98C0-25FA9729D1EE}"/>
    <dgm:cxn modelId="{CDC0202A-40EB-478E-BAC5-61FF679725EB}" srcId="{6EFC803A-1E0F-4835-92AF-7E725F46C973}" destId="{D86903FF-47AF-4726-82A7-C372FEF64A8C}" srcOrd="1" destOrd="0" parTransId="{7E7E37A8-9B62-4108-85A9-EDAE00BBC15C}" sibTransId="{61B5D841-071C-4236-86D9-D5F3ACF147F8}"/>
    <dgm:cxn modelId="{4551B52A-97F3-4C3F-B7C9-756849C80A34}" type="presOf" srcId="{210E254F-C715-476D-9854-1A9FAF67BEFC}" destId="{A0CC5CD5-9E4F-47B0-A852-B9E9637AA856}" srcOrd="0" destOrd="0" presId="urn:microsoft.com/office/officeart/2005/8/layout/hList1"/>
    <dgm:cxn modelId="{A52E512C-9B84-4507-8E50-5FA997942DCF}" srcId="{6EFC803A-1E0F-4835-92AF-7E725F46C973}" destId="{83B4862B-2001-4E8D-B01D-3B9FFFC1FAA8}" srcOrd="0" destOrd="0" parTransId="{AF765003-5F8A-46AB-9463-E4EBD3E920E1}" sibTransId="{C2647519-2487-4832-88D7-EDAC66ABE493}"/>
    <dgm:cxn modelId="{B428AC2E-4EFC-4EEF-BC6F-842E299F25DB}" srcId="{A4D64347-FF79-4840-AA3D-EB1A281D7F0C}" destId="{5380112F-3684-42F5-BD43-0D3D4471FC42}" srcOrd="0" destOrd="0" parTransId="{38D2801F-56F6-4932-935C-BB6F7C5A7807}" sibTransId="{CE4F0188-4DCE-49A2-9481-F314D58453A5}"/>
    <dgm:cxn modelId="{8F63B235-CD28-49E1-A01F-A418276F9C72}" type="presOf" srcId="{0D11F77A-9846-43E5-9534-D64D77043862}" destId="{DA493BBE-0F23-44C9-9BF9-969A1F7CCF32}" srcOrd="0" destOrd="1" presId="urn:microsoft.com/office/officeart/2005/8/layout/hList1"/>
    <dgm:cxn modelId="{A76C7036-A9D6-49A1-AB7B-E9A622813FCC}" type="presOf" srcId="{D86903FF-47AF-4726-82A7-C372FEF64A8C}" destId="{7E507111-6B12-4FE0-A1E1-5AFB21346480}" srcOrd="0" destOrd="1" presId="urn:microsoft.com/office/officeart/2005/8/layout/hList1"/>
    <dgm:cxn modelId="{4AC7B63F-DB75-4FF5-97D8-7F83F4A5A0DF}" srcId="{37592406-4787-45FB-BADA-B66816EAD8AD}" destId="{B2921338-0681-4B82-BA5E-C2FDA75F9229}" srcOrd="2" destOrd="0" parTransId="{7B839A71-561C-4CE6-8527-983BE4ED48F6}" sibTransId="{7D43F1E1-4480-427B-AB65-5A801966C5B5}"/>
    <dgm:cxn modelId="{644FAD60-0CE2-44E1-9141-AE69A1259C0A}" type="presOf" srcId="{4A654384-CBBC-4486-B04C-4CFA65B95598}" destId="{DC537EBD-0773-4633-A862-B1E702C69BC4}" srcOrd="0" destOrd="0" presId="urn:microsoft.com/office/officeart/2005/8/layout/hList1"/>
    <dgm:cxn modelId="{00D72361-9171-461E-8E46-B67DD2A7EF5E}" srcId="{37592406-4787-45FB-BADA-B66816EAD8AD}" destId="{221B7DA8-B285-401D-82FF-5C84B0C59F63}" srcOrd="0" destOrd="0" parTransId="{746135FD-482F-4C4D-8A3E-515DDA75C524}" sibTransId="{B352AB9F-76AB-4429-90E1-7BDC828B88BD}"/>
    <dgm:cxn modelId="{968ABC63-2A08-4647-8C3F-97EDF72B3391}" srcId="{37592406-4787-45FB-BADA-B66816EAD8AD}" destId="{2EFFE731-D7BE-4A05-9D4F-8E845BB882FA}" srcOrd="3" destOrd="0" parTransId="{43676F2F-98AC-40AF-9C55-7EC1D837DBDA}" sibTransId="{D8CE9B13-B861-4F14-B4D2-F1DCD586DA63}"/>
    <dgm:cxn modelId="{A1C0AB68-6665-48B3-97D3-F60B62DD1EFB}" srcId="{221B7DA8-B285-401D-82FF-5C84B0C59F63}" destId="{210E254F-C715-476D-9854-1A9FAF67BEFC}" srcOrd="0" destOrd="0" parTransId="{77F72FEF-9306-40F6-BB45-329155E11330}" sibTransId="{6BDC8B81-C487-4040-BC04-8CE658DC08C4}"/>
    <dgm:cxn modelId="{A097654C-7A43-4B33-A405-40935BF594FB}" srcId="{2EFFE731-D7BE-4A05-9D4F-8E845BB882FA}" destId="{0D11F77A-9846-43E5-9534-D64D77043862}" srcOrd="1" destOrd="0" parTransId="{56483D15-D52E-422F-B7FD-768F15C69578}" sibTransId="{04C261C7-27D5-43D4-89BC-6A85A3339375}"/>
    <dgm:cxn modelId="{2AFA234F-C5D4-46C9-961C-3937318ED1FE}" srcId="{37592406-4787-45FB-BADA-B66816EAD8AD}" destId="{4A654384-CBBC-4486-B04C-4CFA65B95598}" srcOrd="4" destOrd="0" parTransId="{E2E37B5A-B438-4604-B8BB-BD32D7784B23}" sibTransId="{013B3C5D-EC95-4A89-9887-9DEB2A0F14D4}"/>
    <dgm:cxn modelId="{1F1DA979-06F6-4272-AD5F-DFCAB3A67D31}" srcId="{B2921338-0681-4B82-BA5E-C2FDA75F9229}" destId="{C558F0DF-6858-43B9-BAEF-0CC0B0705979}" srcOrd="1" destOrd="0" parTransId="{7F967BF2-CEA3-4764-92C9-70C314873626}" sibTransId="{ACE6CF5D-AD14-4820-9680-FBE8857D950D}"/>
    <dgm:cxn modelId="{27DAE07B-033A-41D8-8D36-74720F7CCE50}" srcId="{37592406-4787-45FB-BADA-B66816EAD8AD}" destId="{A4D64347-FF79-4840-AA3D-EB1A281D7F0C}" srcOrd="5" destOrd="0" parTransId="{FB175230-6241-4499-9D9F-18159668523F}" sibTransId="{E94BE255-D850-4FD8-9C9D-E111A312685E}"/>
    <dgm:cxn modelId="{815CE081-4DCA-4430-9036-250EBBA0AEBE}" type="presOf" srcId="{221B7DA8-B285-401D-82FF-5C84B0C59F63}" destId="{71CA66FA-7988-4D71-AF0A-CE4BC856361C}" srcOrd="0" destOrd="0" presId="urn:microsoft.com/office/officeart/2005/8/layout/hList1"/>
    <dgm:cxn modelId="{F56BA184-306E-40ED-84C7-9C590D2EB55A}" type="presOf" srcId="{F85A5EA7-EDB3-4B5A-B026-5FB05008580F}" destId="{DA493BBE-0F23-44C9-9BF9-969A1F7CCF32}" srcOrd="0" destOrd="0" presId="urn:microsoft.com/office/officeart/2005/8/layout/hList1"/>
    <dgm:cxn modelId="{EECFCF90-5804-47AA-9737-067290415D13}" type="presOf" srcId="{5380112F-3684-42F5-BD43-0D3D4471FC42}" destId="{4BB5B539-96E0-4231-ACFA-050030711BB5}" srcOrd="0" destOrd="0" presId="urn:microsoft.com/office/officeart/2005/8/layout/hList1"/>
    <dgm:cxn modelId="{646F73AD-3476-4C4F-A620-6FEE061A99A6}" type="presOf" srcId="{37592406-4787-45FB-BADA-B66816EAD8AD}" destId="{6BCDCE70-484B-454D-815A-61CE18A9274B}" srcOrd="0" destOrd="0" presId="urn:microsoft.com/office/officeart/2005/8/layout/hList1"/>
    <dgm:cxn modelId="{B93DB0B1-C606-458F-A4AC-2CDA6AA1AF0E}" type="presOf" srcId="{6EFC803A-1E0F-4835-92AF-7E725F46C973}" destId="{248CB82F-0C34-4712-843B-05E44685BC90}" srcOrd="0" destOrd="0" presId="urn:microsoft.com/office/officeart/2005/8/layout/hList1"/>
    <dgm:cxn modelId="{574646BB-72DD-4010-B689-208DF66658FE}" srcId="{B2921338-0681-4B82-BA5E-C2FDA75F9229}" destId="{2AFF1432-BDAE-4AB0-B5BF-386AEA078A71}" srcOrd="0" destOrd="0" parTransId="{B63DA735-CEFB-475C-BB8B-0427C1601945}" sibTransId="{8D4017C8-B0E5-4F21-A5C4-95BB57405CF4}"/>
    <dgm:cxn modelId="{A4F2DBBE-0FAC-4E6D-90D0-CD7C2DA8DAFF}" type="presOf" srcId="{B2921338-0681-4B82-BA5E-C2FDA75F9229}" destId="{04F7024A-202D-46A3-9D96-B03047C26353}" srcOrd="0" destOrd="0" presId="urn:microsoft.com/office/officeart/2005/8/layout/hList1"/>
    <dgm:cxn modelId="{DC877DCB-6FA7-4F5B-A478-FCE9CE48718E}" type="presOf" srcId="{A4D64347-FF79-4840-AA3D-EB1A281D7F0C}" destId="{6FA58BE6-50C2-4798-92C2-9B8B0998D459}" srcOrd="0" destOrd="0" presId="urn:microsoft.com/office/officeart/2005/8/layout/hList1"/>
    <dgm:cxn modelId="{CD492BD0-F872-4F93-B823-7E61F7C40DF1}" type="presOf" srcId="{83B4862B-2001-4E8D-B01D-3B9FFFC1FAA8}" destId="{7E507111-6B12-4FE0-A1E1-5AFB21346480}" srcOrd="0" destOrd="0" presId="urn:microsoft.com/office/officeart/2005/8/layout/hList1"/>
    <dgm:cxn modelId="{68408CD2-EC45-45AA-9BD7-E885249AFBB3}" type="presOf" srcId="{2EFFE731-D7BE-4A05-9D4F-8E845BB882FA}" destId="{CC2AFEDA-412C-4D1D-AE5A-6893FECEEDAA}" srcOrd="0" destOrd="0" presId="urn:microsoft.com/office/officeart/2005/8/layout/hList1"/>
    <dgm:cxn modelId="{E70382E2-2823-4B12-9D8C-C92FA1E482A4}" type="presOf" srcId="{C558F0DF-6858-43B9-BAEF-0CC0B0705979}" destId="{71463EE6-9B19-471B-85C0-AB5035414725}" srcOrd="0" destOrd="1" presId="urn:microsoft.com/office/officeart/2005/8/layout/hList1"/>
    <dgm:cxn modelId="{EB3080E5-9D2D-4F11-9FF0-FC39C9F479F0}" srcId="{4A654384-CBBC-4486-B04C-4CFA65B95598}" destId="{F8FF5CAE-B1E6-481E-A654-2B70C71178FC}" srcOrd="0" destOrd="0" parTransId="{732A835B-B5B4-4999-94B4-BD9837C4B67F}" sibTransId="{FB0219B2-4895-45B7-9307-961544B3FEC1}"/>
    <dgm:cxn modelId="{CA3EA6EA-691F-4568-96A4-D3B4E7F1A9BC}" type="presOf" srcId="{F8FF5CAE-B1E6-481E-A654-2B70C71178FC}" destId="{2D1DA3C8-6016-497B-8AC2-311C3831AF15}" srcOrd="0" destOrd="0" presId="urn:microsoft.com/office/officeart/2005/8/layout/hList1"/>
    <dgm:cxn modelId="{D22CFEEF-790A-4533-8991-A124C7DB34F5}" type="presOf" srcId="{93BCF3A7-E82E-4373-9DC7-C3B372B719EF}" destId="{7E507111-6B12-4FE0-A1E1-5AFB21346480}" srcOrd="0" destOrd="2" presId="urn:microsoft.com/office/officeart/2005/8/layout/hList1"/>
    <dgm:cxn modelId="{2F87D6FE-3098-49A4-8875-597F16A1DEC4}" srcId="{4A654384-CBBC-4486-B04C-4CFA65B95598}" destId="{1E2797A5-8EFE-4CB3-8B3E-75B242E6A554}" srcOrd="1" destOrd="0" parTransId="{1493769C-6975-4304-B07E-DC1761CAE703}" sibTransId="{176646CC-610C-42C3-8D60-B271C34D4761}"/>
    <dgm:cxn modelId="{2464EE61-BB74-438E-93CC-3050D7FEC424}" type="presParOf" srcId="{6BCDCE70-484B-454D-815A-61CE18A9274B}" destId="{4E2B044B-C839-4CE1-94BD-58DADCE89E5E}" srcOrd="0" destOrd="0" presId="urn:microsoft.com/office/officeart/2005/8/layout/hList1"/>
    <dgm:cxn modelId="{2E7E7AB2-5BBD-420C-87CE-8770907DF49E}" type="presParOf" srcId="{4E2B044B-C839-4CE1-94BD-58DADCE89E5E}" destId="{71CA66FA-7988-4D71-AF0A-CE4BC856361C}" srcOrd="0" destOrd="0" presId="urn:microsoft.com/office/officeart/2005/8/layout/hList1"/>
    <dgm:cxn modelId="{C016B846-BD01-4643-9612-2F093A18692F}" type="presParOf" srcId="{4E2B044B-C839-4CE1-94BD-58DADCE89E5E}" destId="{A0CC5CD5-9E4F-47B0-A852-B9E9637AA856}" srcOrd="1" destOrd="0" presId="urn:microsoft.com/office/officeart/2005/8/layout/hList1"/>
    <dgm:cxn modelId="{56BA3423-9295-4182-8F81-72754BCA0708}" type="presParOf" srcId="{6BCDCE70-484B-454D-815A-61CE18A9274B}" destId="{865546CD-7FF5-4974-90F3-F049EEED0BBE}" srcOrd="1" destOrd="0" presId="urn:microsoft.com/office/officeart/2005/8/layout/hList1"/>
    <dgm:cxn modelId="{5A376B50-6C55-4776-A349-2A4692DFF51F}" type="presParOf" srcId="{6BCDCE70-484B-454D-815A-61CE18A9274B}" destId="{74BEF798-7A9C-4CBB-BD8D-5AAA446A1417}" srcOrd="2" destOrd="0" presId="urn:microsoft.com/office/officeart/2005/8/layout/hList1"/>
    <dgm:cxn modelId="{2AFA3055-DC19-4F47-8519-ED35EF53B29D}" type="presParOf" srcId="{74BEF798-7A9C-4CBB-BD8D-5AAA446A1417}" destId="{248CB82F-0C34-4712-843B-05E44685BC90}" srcOrd="0" destOrd="0" presId="urn:microsoft.com/office/officeart/2005/8/layout/hList1"/>
    <dgm:cxn modelId="{8365BFD3-066A-4C95-B4AB-4EA759E0C8CB}" type="presParOf" srcId="{74BEF798-7A9C-4CBB-BD8D-5AAA446A1417}" destId="{7E507111-6B12-4FE0-A1E1-5AFB21346480}" srcOrd="1" destOrd="0" presId="urn:microsoft.com/office/officeart/2005/8/layout/hList1"/>
    <dgm:cxn modelId="{7FFF1CD3-827A-4850-98B1-63085FAC6D1E}" type="presParOf" srcId="{6BCDCE70-484B-454D-815A-61CE18A9274B}" destId="{A48D3591-4B00-4ED4-A2B2-716DC485C12D}" srcOrd="3" destOrd="0" presId="urn:microsoft.com/office/officeart/2005/8/layout/hList1"/>
    <dgm:cxn modelId="{07987217-2A78-4032-91AB-43FD0DF6472D}" type="presParOf" srcId="{6BCDCE70-484B-454D-815A-61CE18A9274B}" destId="{3B5F502F-D3A3-4917-A735-46B66862568C}" srcOrd="4" destOrd="0" presId="urn:microsoft.com/office/officeart/2005/8/layout/hList1"/>
    <dgm:cxn modelId="{A7CB53A7-E558-452D-95C1-BD6EDAA07D4E}" type="presParOf" srcId="{3B5F502F-D3A3-4917-A735-46B66862568C}" destId="{04F7024A-202D-46A3-9D96-B03047C26353}" srcOrd="0" destOrd="0" presId="urn:microsoft.com/office/officeart/2005/8/layout/hList1"/>
    <dgm:cxn modelId="{DEE277A0-21C9-44C4-86A2-770AEF7E97CD}" type="presParOf" srcId="{3B5F502F-D3A3-4917-A735-46B66862568C}" destId="{71463EE6-9B19-471B-85C0-AB5035414725}" srcOrd="1" destOrd="0" presId="urn:microsoft.com/office/officeart/2005/8/layout/hList1"/>
    <dgm:cxn modelId="{C68EE2B3-ECB4-4505-A5E7-33DE66966484}" type="presParOf" srcId="{6BCDCE70-484B-454D-815A-61CE18A9274B}" destId="{B3491121-B40F-440B-9A55-E13073374CA4}" srcOrd="5" destOrd="0" presId="urn:microsoft.com/office/officeart/2005/8/layout/hList1"/>
    <dgm:cxn modelId="{29214EF5-05C5-407B-9364-D463EB76EF80}" type="presParOf" srcId="{6BCDCE70-484B-454D-815A-61CE18A9274B}" destId="{F202FB0C-A512-4EA3-8EBE-4941644AE1C3}" srcOrd="6" destOrd="0" presId="urn:microsoft.com/office/officeart/2005/8/layout/hList1"/>
    <dgm:cxn modelId="{19C0F115-531A-4959-9359-5F08D333B9E0}" type="presParOf" srcId="{F202FB0C-A512-4EA3-8EBE-4941644AE1C3}" destId="{CC2AFEDA-412C-4D1D-AE5A-6893FECEEDAA}" srcOrd="0" destOrd="0" presId="urn:microsoft.com/office/officeart/2005/8/layout/hList1"/>
    <dgm:cxn modelId="{5897E6D6-753D-4A15-B6C1-C036AFDF8440}" type="presParOf" srcId="{F202FB0C-A512-4EA3-8EBE-4941644AE1C3}" destId="{DA493BBE-0F23-44C9-9BF9-969A1F7CCF32}" srcOrd="1" destOrd="0" presId="urn:microsoft.com/office/officeart/2005/8/layout/hList1"/>
    <dgm:cxn modelId="{87EBA5C2-83B0-42C0-B30B-CDAC2606E7A5}" type="presParOf" srcId="{6BCDCE70-484B-454D-815A-61CE18A9274B}" destId="{4463F9E4-980A-4D52-BAC6-AEC1E3FD6188}" srcOrd="7" destOrd="0" presId="urn:microsoft.com/office/officeart/2005/8/layout/hList1"/>
    <dgm:cxn modelId="{B46ABB99-DE25-43E9-8590-3B40CC937E2E}" type="presParOf" srcId="{6BCDCE70-484B-454D-815A-61CE18A9274B}" destId="{6443CF68-0415-43CA-96BE-30D0EB515DF1}" srcOrd="8" destOrd="0" presId="urn:microsoft.com/office/officeart/2005/8/layout/hList1"/>
    <dgm:cxn modelId="{F92DC677-A2D7-43FE-BF28-6CF8EAD58B73}" type="presParOf" srcId="{6443CF68-0415-43CA-96BE-30D0EB515DF1}" destId="{DC537EBD-0773-4633-A862-B1E702C69BC4}" srcOrd="0" destOrd="0" presId="urn:microsoft.com/office/officeart/2005/8/layout/hList1"/>
    <dgm:cxn modelId="{3CCE3199-4A4F-4BB7-AE48-90996F934664}" type="presParOf" srcId="{6443CF68-0415-43CA-96BE-30D0EB515DF1}" destId="{2D1DA3C8-6016-497B-8AC2-311C3831AF15}" srcOrd="1" destOrd="0" presId="urn:microsoft.com/office/officeart/2005/8/layout/hList1"/>
    <dgm:cxn modelId="{FFDA88C1-B8A1-4B36-B215-92FD4A466076}" type="presParOf" srcId="{6BCDCE70-484B-454D-815A-61CE18A9274B}" destId="{97EE3C51-3996-46F3-9392-D0A6F4643986}" srcOrd="9" destOrd="0" presId="urn:microsoft.com/office/officeart/2005/8/layout/hList1"/>
    <dgm:cxn modelId="{00C89E94-6121-4338-94E1-136E180962D1}" type="presParOf" srcId="{6BCDCE70-484B-454D-815A-61CE18A9274B}" destId="{30EF48AC-0D00-4966-8FFE-5D71AD6CC5BE}" srcOrd="10" destOrd="0" presId="urn:microsoft.com/office/officeart/2005/8/layout/hList1"/>
    <dgm:cxn modelId="{C618996F-5715-419E-8B68-7CD8A5EA8457}" type="presParOf" srcId="{30EF48AC-0D00-4966-8FFE-5D71AD6CC5BE}" destId="{6FA58BE6-50C2-4798-92C2-9B8B0998D459}" srcOrd="0" destOrd="0" presId="urn:microsoft.com/office/officeart/2005/8/layout/hList1"/>
    <dgm:cxn modelId="{E929EC68-AAD1-40A2-9FC1-1054CC86A281}" type="presParOf" srcId="{30EF48AC-0D00-4966-8FFE-5D71AD6CC5BE}" destId="{4BB5B539-96E0-4231-ACFA-050030711B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A66FA-7988-4D71-AF0A-CE4BC856361C}">
      <dsp:nvSpPr>
        <dsp:cNvPr id="0" name=""/>
        <dsp:cNvSpPr/>
      </dsp:nvSpPr>
      <dsp:spPr>
        <a:xfrm>
          <a:off x="3340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Learning</a:t>
          </a:r>
        </a:p>
      </dsp:txBody>
      <dsp:txXfrm>
        <a:off x="3340" y="1839235"/>
        <a:ext cx="1774679" cy="518834"/>
      </dsp:txXfrm>
    </dsp:sp>
    <dsp:sp modelId="{A0CC5CD5-9E4F-47B0-A852-B9E9637AA856}">
      <dsp:nvSpPr>
        <dsp:cNvPr id="0" name=""/>
        <dsp:cNvSpPr/>
      </dsp:nvSpPr>
      <dsp:spPr>
        <a:xfrm>
          <a:off x="3340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Stablish common understanding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Cloud Computing/SAP </a:t>
          </a:r>
        </a:p>
      </dsp:txBody>
      <dsp:txXfrm>
        <a:off x="3340" y="2358069"/>
        <a:ext cx="1774679" cy="2026582"/>
      </dsp:txXfrm>
    </dsp:sp>
    <dsp:sp modelId="{248CB82F-0C34-4712-843B-05E44685BC90}">
      <dsp:nvSpPr>
        <dsp:cNvPr id="0" name=""/>
        <dsp:cNvSpPr/>
      </dsp:nvSpPr>
      <dsp:spPr>
        <a:xfrm>
          <a:off x="2026474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Assessment</a:t>
          </a:r>
        </a:p>
      </dsp:txBody>
      <dsp:txXfrm>
        <a:off x="2026474" y="1839235"/>
        <a:ext cx="1774679" cy="518834"/>
      </dsp:txXfrm>
    </dsp:sp>
    <dsp:sp modelId="{7E507111-6B12-4FE0-A1E1-5AFB21346480}">
      <dsp:nvSpPr>
        <dsp:cNvPr id="0" name=""/>
        <dsp:cNvSpPr/>
      </dsp:nvSpPr>
      <dsp:spPr>
        <a:xfrm>
          <a:off x="2026474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Current status (workflow)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Resources: people, Infrastructure, softwares, licenses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Major IT challenges</a:t>
          </a:r>
        </a:p>
      </dsp:txBody>
      <dsp:txXfrm>
        <a:off x="2026474" y="2358069"/>
        <a:ext cx="1774679" cy="2026582"/>
      </dsp:txXfrm>
    </dsp:sp>
    <dsp:sp modelId="{04F7024A-202D-46A3-9D96-B03047C26353}">
      <dsp:nvSpPr>
        <dsp:cNvPr id="0" name=""/>
        <dsp:cNvSpPr/>
      </dsp:nvSpPr>
      <dsp:spPr>
        <a:xfrm>
          <a:off x="4049609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Critical Data/IT Operations</a:t>
          </a:r>
        </a:p>
      </dsp:txBody>
      <dsp:txXfrm>
        <a:off x="4049609" y="1839235"/>
        <a:ext cx="1774679" cy="518834"/>
      </dsp:txXfrm>
    </dsp:sp>
    <dsp:sp modelId="{71463EE6-9B19-471B-85C0-AB5035414725}">
      <dsp:nvSpPr>
        <dsp:cNvPr id="0" name=""/>
        <dsp:cNvSpPr/>
      </dsp:nvSpPr>
      <dsp:spPr>
        <a:xfrm>
          <a:off x="4049609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Identify critical data (customer data)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Identifying critical IT operations </a:t>
          </a:r>
        </a:p>
      </dsp:txBody>
      <dsp:txXfrm>
        <a:off x="4049609" y="2358069"/>
        <a:ext cx="1774679" cy="2026582"/>
      </dsp:txXfrm>
    </dsp:sp>
    <dsp:sp modelId="{CC2AFEDA-412C-4D1D-AE5A-6893FECEEDAA}">
      <dsp:nvSpPr>
        <dsp:cNvPr id="0" name=""/>
        <dsp:cNvSpPr/>
      </dsp:nvSpPr>
      <dsp:spPr>
        <a:xfrm>
          <a:off x="6072743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Cloud benefits</a:t>
          </a:r>
        </a:p>
      </dsp:txBody>
      <dsp:txXfrm>
        <a:off x="6072743" y="1839235"/>
        <a:ext cx="1774679" cy="518834"/>
      </dsp:txXfrm>
    </dsp:sp>
    <dsp:sp modelId="{DA493BBE-0F23-44C9-9BF9-969A1F7CCF32}">
      <dsp:nvSpPr>
        <dsp:cNvPr id="0" name=""/>
        <dsp:cNvSpPr/>
      </dsp:nvSpPr>
      <dsp:spPr>
        <a:xfrm>
          <a:off x="6072743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Why moving to Cloud will create benefit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Cost evaluation</a:t>
          </a:r>
        </a:p>
      </dsp:txBody>
      <dsp:txXfrm>
        <a:off x="6072743" y="2358069"/>
        <a:ext cx="1774679" cy="2026582"/>
      </dsp:txXfrm>
    </dsp:sp>
    <dsp:sp modelId="{DC537EBD-0773-4633-A862-B1E702C69BC4}">
      <dsp:nvSpPr>
        <dsp:cNvPr id="0" name=""/>
        <dsp:cNvSpPr/>
      </dsp:nvSpPr>
      <dsp:spPr>
        <a:xfrm>
          <a:off x="8095877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Challenges/ Risk</a:t>
          </a:r>
        </a:p>
      </dsp:txBody>
      <dsp:txXfrm>
        <a:off x="8095877" y="1839235"/>
        <a:ext cx="1774679" cy="518834"/>
      </dsp:txXfrm>
    </dsp:sp>
    <dsp:sp modelId="{2D1DA3C8-6016-497B-8AC2-311C3831AF15}">
      <dsp:nvSpPr>
        <dsp:cNvPr id="0" name=""/>
        <dsp:cNvSpPr/>
      </dsp:nvSpPr>
      <dsp:spPr>
        <a:xfrm>
          <a:off x="8095877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Understanding the challenges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Evaluating different scenarios and risk assessment</a:t>
          </a:r>
        </a:p>
      </dsp:txBody>
      <dsp:txXfrm>
        <a:off x="8095877" y="2358069"/>
        <a:ext cx="1774679" cy="2026582"/>
      </dsp:txXfrm>
    </dsp:sp>
    <dsp:sp modelId="{6FA58BE6-50C2-4798-92C2-9B8B0998D459}">
      <dsp:nvSpPr>
        <dsp:cNvPr id="0" name=""/>
        <dsp:cNvSpPr/>
      </dsp:nvSpPr>
      <dsp:spPr>
        <a:xfrm>
          <a:off x="10119012" y="1839235"/>
          <a:ext cx="1774679" cy="518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Migration Plan</a:t>
          </a:r>
        </a:p>
      </dsp:txBody>
      <dsp:txXfrm>
        <a:off x="10119012" y="1839235"/>
        <a:ext cx="1774679" cy="518834"/>
      </dsp:txXfrm>
    </dsp:sp>
    <dsp:sp modelId="{4BB5B539-96E0-4231-ACFA-050030711BB5}">
      <dsp:nvSpPr>
        <dsp:cNvPr id="0" name=""/>
        <dsp:cNvSpPr/>
      </dsp:nvSpPr>
      <dsp:spPr>
        <a:xfrm>
          <a:off x="10119012" y="2358069"/>
          <a:ext cx="1774679" cy="20265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Developing a migration plan</a:t>
          </a:r>
        </a:p>
      </dsp:txBody>
      <dsp:txXfrm>
        <a:off x="10119012" y="2358069"/>
        <a:ext cx="1774679" cy="2026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10/23/2020 5:11 PM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b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adrianbridgwater/2020/09/08/ibm-red-hat-schlumberger-drill-new-channel-to-data-interoperability/#79a24d831635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CEE371-297A-421C-A096-461DC9E36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0417" r="16407" b="7500"/>
          <a:stretch/>
        </p:blipFill>
        <p:spPr>
          <a:xfrm>
            <a:off x="0" y="76200"/>
            <a:ext cx="12191999" cy="7856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5520105" y="806193"/>
            <a:ext cx="5576516" cy="1379261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Schlumberger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0894" y="4905376"/>
            <a:ext cx="7034362" cy="13829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Segoe UI" panose="020B0502040204020203" pitchFamily="34" charset="0"/>
              </a:rPr>
              <a:t>From Transformation to Digital Transformation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2407626" y="4486275"/>
            <a:ext cx="7376746" cy="1971676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14EB5-3483-49AA-8069-F74D82B84A67}"/>
              </a:ext>
            </a:extLst>
          </p:cNvPr>
          <p:cNvSpPr txBox="1"/>
          <p:nvPr/>
        </p:nvSpPr>
        <p:spPr>
          <a:xfrm>
            <a:off x="571652" y="7801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D35B0B-D4ED-464C-873F-642CBEC7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1492017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5C840-04E8-4B3B-A920-8B11BE41875C}"/>
              </a:ext>
            </a:extLst>
          </p:cNvPr>
          <p:cNvSpPr txBox="1"/>
          <p:nvPr/>
        </p:nvSpPr>
        <p:spPr>
          <a:xfrm>
            <a:off x="562860" y="1515316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375A3E-5AEC-448F-857F-931E05CDE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223981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6C1C0-BDE5-4837-A952-08C154405894}"/>
              </a:ext>
            </a:extLst>
          </p:cNvPr>
          <p:cNvSpPr txBox="1"/>
          <p:nvPr/>
        </p:nvSpPr>
        <p:spPr>
          <a:xfrm>
            <a:off x="572385" y="227190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EE672-043B-4A9C-9B4F-61AC099E5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30322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1630E-E52B-4235-9AAF-45C521F86D65}"/>
              </a:ext>
            </a:extLst>
          </p:cNvPr>
          <p:cNvSpPr txBox="1"/>
          <p:nvPr/>
        </p:nvSpPr>
        <p:spPr>
          <a:xfrm>
            <a:off x="563593" y="305557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81ECD2-4232-42E4-A14F-84BAA99BD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643" y="382854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7714F0-4FB7-4658-BE3C-A623344D3FC0}"/>
              </a:ext>
            </a:extLst>
          </p:cNvPr>
          <p:cNvSpPr txBox="1"/>
          <p:nvPr/>
        </p:nvSpPr>
        <p:spPr>
          <a:xfrm>
            <a:off x="562860" y="386064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7594" y="654744"/>
            <a:ext cx="5746376" cy="522307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Company background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Personal background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Introduction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Challenges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Strategy/Solutions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Risk &amp; Mitigations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24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E2D39B-E5BA-4353-811F-D83F9A05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854" y="2301110"/>
            <a:ext cx="3833906" cy="2611038"/>
          </a:xfrm>
          <a:prstGeom prst="roundRect">
            <a:avLst>
              <a:gd name="adj" fmla="val 50000"/>
            </a:avLst>
          </a:prstGeom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Internet Of Things">
            <a:extLst>
              <a:ext uri="{FF2B5EF4-FFF2-40B4-BE49-F238E27FC236}">
                <a16:creationId xmlns:a16="http://schemas.microsoft.com/office/drawing/2014/main" id="{CF558136-8928-4D02-9B08-3B7EF6462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5849" y="2831818"/>
            <a:ext cx="1437251" cy="143725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B4A4AA8-8A24-4262-B4E8-0AE23595B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168" y="457149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DA342-7A51-427D-9CA5-1E2045C470E2}"/>
              </a:ext>
            </a:extLst>
          </p:cNvPr>
          <p:cNvSpPr txBox="1"/>
          <p:nvPr/>
        </p:nvSpPr>
        <p:spPr>
          <a:xfrm>
            <a:off x="572385" y="460359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AF63D14-DAF4-4CEC-BBB5-D39DFDD24C93}"/>
              </a:ext>
            </a:extLst>
          </p:cNvPr>
          <p:cNvSpPr txBox="1">
            <a:spLocks/>
          </p:cNvSpPr>
          <p:nvPr/>
        </p:nvSpPr>
        <p:spPr>
          <a:xfrm>
            <a:off x="11898311" y="587179"/>
            <a:ext cx="40798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AC19ED-7CFA-4AF2-BE7E-6017F4B12C94}" type="slidenum">
              <a:rPr lang="en-US" sz="1200" smtClean="0"/>
              <a:pPr/>
              <a:t>2</a:t>
            </a:fld>
            <a:endParaRPr lang="en-US" sz="1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0FDE7E-6EF7-469D-8D5F-42EFD8730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4435" y="5314449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3A4C7-0380-4DDB-8D80-54136F4EAD4A}"/>
              </a:ext>
            </a:extLst>
          </p:cNvPr>
          <p:cNvSpPr txBox="1"/>
          <p:nvPr/>
        </p:nvSpPr>
        <p:spPr>
          <a:xfrm>
            <a:off x="571652" y="534654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Company Background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3265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1860577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2896" y="2443527"/>
            <a:ext cx="3873501" cy="229167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Schlumberger is the leader Service Company in Oil &amp; Gas focus on Technology</a:t>
            </a:r>
          </a:p>
          <a:p>
            <a:pPr marL="0" lvl="0" indent="0" algn="ctr">
              <a:buNone/>
            </a:pPr>
            <a:endParaRPr lang="en-US" sz="2400" dirty="0"/>
          </a:p>
          <a:p>
            <a:pPr marL="0" lv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F9BDC-F173-4590-A94B-9747D4716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5273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4239-D4DF-4D00-AF5F-B08E7F4284D0}"/>
              </a:ext>
            </a:extLst>
          </p:cNvPr>
          <p:cNvSpPr txBox="1"/>
          <p:nvPr/>
        </p:nvSpPr>
        <p:spPr>
          <a:xfrm>
            <a:off x="5928910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7"/>
            <a:ext cx="3348000" cy="126000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2015 the decrease on investment compels the industry to rethink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7BAB53-DA38-4DD5-9A3E-8152A042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0046" y="1825836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695A3-1853-4E49-84FD-FE5CBABEF961}"/>
              </a:ext>
            </a:extLst>
          </p:cNvPr>
          <p:cNvSpPr txBox="1"/>
          <p:nvPr/>
        </p:nvSpPr>
        <p:spPr>
          <a:xfrm>
            <a:off x="9587358" y="18559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85590" y="2443527"/>
            <a:ext cx="3993266" cy="229167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2017 DIGITAL TRANSFORMATION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2A2D1-1849-41CA-A784-56046BC6A343}"/>
              </a:ext>
            </a:extLst>
          </p:cNvPr>
          <p:cNvSpPr txBox="1"/>
          <p:nvPr/>
        </p:nvSpPr>
        <p:spPr>
          <a:xfrm>
            <a:off x="1780184" y="4007731"/>
            <a:ext cx="2548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95,000 people</a:t>
            </a:r>
          </a:p>
          <a:p>
            <a:r>
              <a:rPr lang="en-US" dirty="0"/>
              <a:t>85 countries</a:t>
            </a:r>
          </a:p>
          <a:p>
            <a:r>
              <a:rPr lang="en-US" dirty="0"/>
              <a:t>150,000 mobile assets</a:t>
            </a:r>
          </a:p>
          <a:p>
            <a:r>
              <a:rPr lang="en-US" dirty="0"/>
              <a:t>2,250 facilities</a:t>
            </a:r>
          </a:p>
          <a:p>
            <a:r>
              <a:rPr lang="en-US" dirty="0"/>
              <a:t>32.9 Billons (2019)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BCED8-AF72-4B46-B11A-63D5E72E6BFF}"/>
              </a:ext>
            </a:extLst>
          </p:cNvPr>
          <p:cNvSpPr txBox="1"/>
          <p:nvPr/>
        </p:nvSpPr>
        <p:spPr>
          <a:xfrm>
            <a:off x="4956746" y="3925578"/>
            <a:ext cx="22916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TRANSFORMATION AS PATHWAY:</a:t>
            </a:r>
          </a:p>
          <a:p>
            <a:pPr algn="ctr"/>
            <a:endParaRPr lang="en-US" b="1" i="1" dirty="0"/>
          </a:p>
          <a:p>
            <a:pPr algn="ctr"/>
            <a:r>
              <a:rPr lang="en-US" sz="3200" b="1" i="1" dirty="0"/>
              <a:t>“SAP”</a:t>
            </a:r>
          </a:p>
          <a:p>
            <a:pPr algn="ctr"/>
            <a:r>
              <a:rPr lang="en-US" sz="3200" b="1" i="1" dirty="0"/>
              <a:t>“DIGITAL”</a:t>
            </a:r>
          </a:p>
          <a:p>
            <a:endParaRPr lang="en-US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CDC94-BC9A-469B-8010-0215CE084530}"/>
              </a:ext>
            </a:extLst>
          </p:cNvPr>
          <p:cNvSpPr txBox="1"/>
          <p:nvPr/>
        </p:nvSpPr>
        <p:spPr>
          <a:xfrm>
            <a:off x="8536384" y="4097070"/>
            <a:ext cx="28936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&lt; OPERATING COST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i="1" dirty="0"/>
              <a:t>OFFER OF TECHNOLOGY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b="1" i="1" dirty="0"/>
              <a:t>IMPROVE CLIENT PERFORMANCE AND RECOVERY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b="1" i="1" dirty="0"/>
          </a:p>
          <a:p>
            <a:r>
              <a:rPr lang="en-US" b="1" i="1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0D239-5896-425D-8EF3-499C111E6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9" t="20556" r="50000" b="26806"/>
          <a:stretch/>
        </p:blipFill>
        <p:spPr>
          <a:xfrm>
            <a:off x="56815" y="3925578"/>
            <a:ext cx="1636340" cy="1619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6A4E8F-8609-47A7-AB23-ED5D1EEBC865}"/>
              </a:ext>
            </a:extLst>
          </p:cNvPr>
          <p:cNvSpPr txBox="1"/>
          <p:nvPr/>
        </p:nvSpPr>
        <p:spPr>
          <a:xfrm>
            <a:off x="7863171" y="6443330"/>
            <a:ext cx="27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www.slb.com</a:t>
            </a:r>
            <a:r>
              <a:rPr lang="en-US" dirty="0"/>
              <a:t> 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96EC6FD3-8467-4CFF-9387-0FD4837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/>
          <a:lstStyle/>
          <a:p>
            <a:fld id="{7AAC19ED-7CFA-4AF2-BE7E-6017F4B12C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6B52F0-E2A1-4D3F-AAE1-E40E0203F7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063" y="769937"/>
            <a:ext cx="5442287" cy="522307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+16 years of International experience as engineer working in operations, sales, marketing, recruiting and human resources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Work in sales leads positions in main markets: LATAM, NAM and Middle East interacting with SaaS for Sales: CRM Dynamics, C4C, Salesforce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Tech oriented, always part of groups implementing new technologies internally and offering new capabilities to clients including data visualization, real-time decision operations and billing and drone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2D7B9-4E5E-49E3-BCF9-79010F69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Claudia Navarro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8DD2-E9B5-4E15-90D9-A347082683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84013" y="587375"/>
            <a:ext cx="407987" cy="365125"/>
          </a:xfrm>
        </p:spPr>
        <p:txBody>
          <a:bodyPr/>
          <a:lstStyle/>
          <a:p>
            <a:fld id="{7AAC19ED-7CFA-4AF2-BE7E-6017F4B12C9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56FF8-5A30-4731-8F90-269E19C267CC}"/>
              </a:ext>
            </a:extLst>
          </p:cNvPr>
          <p:cNvSpPr txBox="1"/>
          <p:nvPr/>
        </p:nvSpPr>
        <p:spPr>
          <a:xfrm>
            <a:off x="7828908" y="3000054"/>
            <a:ext cx="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9778C-68E4-471E-A7A5-E1E63B0E0CC6}"/>
              </a:ext>
            </a:extLst>
          </p:cNvPr>
          <p:cNvSpPr txBox="1"/>
          <p:nvPr/>
        </p:nvSpPr>
        <p:spPr>
          <a:xfrm>
            <a:off x="7552329" y="1853651"/>
            <a:ext cx="3719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B. S Petroleum Engineering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Colombian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Schlumberger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909FA1-7B5B-41DB-B291-DBEE83A7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175709" y="3884976"/>
            <a:ext cx="2353016" cy="1764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34AC5C-99D0-421A-A36D-736D9A9B4C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18" y="4916815"/>
            <a:ext cx="2582378" cy="1723700"/>
          </a:xfrm>
          <a:prstGeom prst="rect">
            <a:avLst/>
          </a:prstGeom>
        </p:spPr>
      </p:pic>
      <p:pic>
        <p:nvPicPr>
          <p:cNvPr id="28" name="Picture 27" descr="A person wearing a blue shirt standing in front of a green field&#10;&#10;Description automatically generated">
            <a:extLst>
              <a:ext uri="{FF2B5EF4-FFF2-40B4-BE49-F238E27FC236}">
                <a16:creationId xmlns:a16="http://schemas.microsoft.com/office/drawing/2014/main" id="{A80B981F-9C1F-4B3F-A7D8-3385C04A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6" y="2446138"/>
            <a:ext cx="2116138" cy="23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4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65F2C-7CE8-494E-9E71-342C43045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CC228-7BAB-403A-8179-CBFE6F40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FB91EE-E57C-4893-9339-0113994576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2024" y="2096676"/>
            <a:ext cx="11465981" cy="433853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/>
              <a:t>Large international enterprise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/>
              <a:t>Digitalization as priority to capture market and attract stock investors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/>
              <a:t>Due to the vast operation intensive alignment and preparation before any action that will affect international business systems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dirty="0"/>
              <a:t>Executive leadership not familiar with transformation/Cloud migration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en-US" sz="3200" dirty="0"/>
          </a:p>
          <a:p>
            <a:pPr 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152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40FDCA-8870-4252-BFAD-7986BD4658B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08073276"/>
              </p:ext>
            </p:extLst>
          </p:nvPr>
        </p:nvGraphicFramePr>
        <p:xfrm>
          <a:off x="90973" y="471949"/>
          <a:ext cx="11897032" cy="6223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E1961-6A04-4174-92AD-13EFE14E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9" name="Content Placeholder 8" descr="Download from cloud">
            <a:extLst>
              <a:ext uri="{FF2B5EF4-FFF2-40B4-BE49-F238E27FC236}">
                <a16:creationId xmlns:a16="http://schemas.microsoft.com/office/drawing/2014/main" id="{A976FBF1-7BDC-4774-8593-65D6951CA86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430" y="368300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34EF3E-DE14-45A7-9C46-B1EA8966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Strategy</a:t>
            </a:r>
          </a:p>
        </p:txBody>
      </p:sp>
    </p:spTree>
    <p:extLst>
      <p:ext uri="{BB962C8B-B14F-4D97-AF65-F5344CB8AC3E}">
        <p14:creationId xmlns:p14="http://schemas.microsoft.com/office/powerpoint/2010/main" val="312281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6880-E463-4853-8C8D-75354958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Solutions/Implementation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3829-CAF9-4119-AB13-0B9FFF5A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5F55DD-BD59-457C-8A94-5ADE9C0A41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9686" y="1820265"/>
            <a:ext cx="3259790" cy="3439993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000" dirty="0">
                <a:solidFill>
                  <a:srgbClr val="0070C0"/>
                </a:solidFill>
              </a:rPr>
              <a:t>Training</a:t>
            </a:r>
          </a:p>
          <a:p>
            <a:r>
              <a:rPr lang="en-US" dirty="0"/>
              <a:t>Creating a cross functional international background team in charge of transformation</a:t>
            </a:r>
          </a:p>
          <a:p>
            <a:r>
              <a:rPr lang="en-US" dirty="0"/>
              <a:t>New Cloud Training for IT</a:t>
            </a:r>
          </a:p>
          <a:p>
            <a:r>
              <a:rPr lang="en-US" dirty="0"/>
              <a:t>Cross train/hire managers with experience</a:t>
            </a:r>
          </a:p>
          <a:p>
            <a:pPr lvl="1"/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E1D2032-7416-462C-A6F5-B7500954678F}"/>
              </a:ext>
            </a:extLst>
          </p:cNvPr>
          <p:cNvSpPr txBox="1">
            <a:spLocks/>
          </p:cNvSpPr>
          <p:nvPr/>
        </p:nvSpPr>
        <p:spPr>
          <a:xfrm>
            <a:off x="3479218" y="1820263"/>
            <a:ext cx="2968623" cy="34399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70C0"/>
                </a:solidFill>
              </a:rPr>
              <a:t>New Enterprise Solutions</a:t>
            </a:r>
          </a:p>
          <a:p>
            <a:r>
              <a:rPr lang="en-US" dirty="0"/>
              <a:t>SAP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Multicloud Providers: Azure, GCP</a:t>
            </a:r>
          </a:p>
          <a:p>
            <a:r>
              <a:rPr lang="en-US" dirty="0" err="1"/>
              <a:t>HashiCORP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9D21A7B-2D76-4D59-8BD2-FCD0676CE2AF}"/>
              </a:ext>
            </a:extLst>
          </p:cNvPr>
          <p:cNvSpPr txBox="1">
            <a:spLocks/>
          </p:cNvSpPr>
          <p:nvPr/>
        </p:nvSpPr>
        <p:spPr>
          <a:xfrm>
            <a:off x="6488533" y="1820263"/>
            <a:ext cx="2968623" cy="34399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70C0"/>
                </a:solidFill>
              </a:rPr>
              <a:t>Scale Plan</a:t>
            </a:r>
          </a:p>
          <a:p>
            <a:r>
              <a:rPr lang="en-US" sz="1800" dirty="0"/>
              <a:t>SAP implemented only in Ecuador first in 2018</a:t>
            </a:r>
          </a:p>
          <a:p>
            <a:r>
              <a:rPr lang="en-US" sz="1800" dirty="0"/>
              <a:t>Scalability and test before full deployment</a:t>
            </a:r>
          </a:p>
          <a:p>
            <a:r>
              <a:rPr lang="en-US" sz="1800" dirty="0"/>
              <a:t>IT Response team to evaluate pilot</a:t>
            </a:r>
          </a:p>
          <a:p>
            <a:r>
              <a:rPr lang="en-US" sz="1800" dirty="0"/>
              <a:t>SLB Selected Google as preferred (Google rejected)</a:t>
            </a:r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2B507-2EED-4A08-9D38-ABCFE860C42C}"/>
              </a:ext>
            </a:extLst>
          </p:cNvPr>
          <p:cNvSpPr txBox="1"/>
          <p:nvPr/>
        </p:nvSpPr>
        <p:spPr>
          <a:xfrm>
            <a:off x="4810125" y="5502662"/>
            <a:ext cx="7381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IMPORTANT FACTS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Transformation start in 2015, SAP deployment was completed in Q1 2020</a:t>
            </a:r>
          </a:p>
          <a:p>
            <a:r>
              <a:rPr lang="en-US" sz="1600" dirty="0">
                <a:solidFill>
                  <a:srgbClr val="0070C0"/>
                </a:solidFill>
              </a:rPr>
              <a:t>Cloud migration still in process, Schlumberger partner with IBM to fully used </a:t>
            </a:r>
            <a:r>
              <a:rPr lang="en-US" sz="1600" dirty="0" err="1">
                <a:solidFill>
                  <a:srgbClr val="0070C0"/>
                </a:solidFill>
              </a:rPr>
              <a:t>Redhat</a:t>
            </a:r>
            <a:r>
              <a:rPr lang="en-US" sz="1600" dirty="0">
                <a:solidFill>
                  <a:srgbClr val="0070C0"/>
                </a:solidFill>
              </a:rPr>
              <a:t> Open shift to create a Cloud collaborative environment, DELFI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B002F0BF-BBFA-4262-B6E2-54F13EB91973}"/>
              </a:ext>
            </a:extLst>
          </p:cNvPr>
          <p:cNvSpPr txBox="1">
            <a:spLocks/>
          </p:cNvSpPr>
          <p:nvPr/>
        </p:nvSpPr>
        <p:spPr>
          <a:xfrm>
            <a:off x="9497848" y="1820263"/>
            <a:ext cx="2575158" cy="34399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70C0"/>
                </a:solidFill>
              </a:rPr>
              <a:t>Status</a:t>
            </a:r>
          </a:p>
          <a:p>
            <a:r>
              <a:rPr lang="en-US" dirty="0"/>
              <a:t>SAP implemented and under process review, still lesson learns and plans pending </a:t>
            </a:r>
          </a:p>
          <a:p>
            <a:r>
              <a:rPr lang="en-US" dirty="0"/>
              <a:t>SLB working to offer DELFI (Cloud based software)</a:t>
            </a:r>
          </a:p>
          <a:p>
            <a:r>
              <a:rPr lang="en-US" dirty="0"/>
              <a:t>Hybrid environment suits better internal and external customer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6905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C2E9-88DF-46F9-879B-5B917FF0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5678"/>
            <a:ext cx="10667998" cy="1002422"/>
          </a:xfrm>
        </p:spPr>
        <p:txBody>
          <a:bodyPr anchor="ctr">
            <a:normAutofit/>
          </a:bodyPr>
          <a:lstStyle/>
          <a:p>
            <a:r>
              <a:rPr lang="en-US" dirty="0"/>
              <a:t>Risk &amp; Mitigations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A1DCB8-03EE-442A-BDC5-C549199AC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89" t="32624" r="9841" b="33960"/>
          <a:stretch/>
        </p:blipFill>
        <p:spPr>
          <a:xfrm>
            <a:off x="256982" y="2897097"/>
            <a:ext cx="2272138" cy="178920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1173C-5468-4D66-97FF-D6F56A98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1" y="587179"/>
            <a:ext cx="4079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AC19ED-7CFA-4AF2-BE7E-6017F4B12C94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17D133-BB69-41BF-ACC6-895C2F04CF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9612" y="2462567"/>
            <a:ext cx="4874399" cy="3312231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>
              <a:lnSpc>
                <a:spcPct val="102000"/>
              </a:lnSpc>
            </a:pPr>
            <a:r>
              <a:rPr lang="en-US" sz="2200" dirty="0"/>
              <a:t>Secret Management</a:t>
            </a:r>
          </a:p>
          <a:p>
            <a:pPr lvl="1">
              <a:lnSpc>
                <a:spcPct val="102000"/>
              </a:lnSpc>
            </a:pPr>
            <a:r>
              <a:rPr lang="en-US" sz="2200" dirty="0"/>
              <a:t>Secret management system should be integrated to Schlumberger workflow</a:t>
            </a:r>
          </a:p>
          <a:p>
            <a:pPr lvl="1">
              <a:lnSpc>
                <a:spcPct val="102000"/>
              </a:lnSpc>
            </a:pPr>
            <a:r>
              <a:rPr lang="en-US" sz="2200" dirty="0"/>
              <a:t>Identity and encryption softwares</a:t>
            </a:r>
          </a:p>
          <a:p>
            <a:r>
              <a:rPr lang="en-US" sz="2200" dirty="0"/>
              <a:t>Update hiring/recruiting process </a:t>
            </a:r>
          </a:p>
          <a:p>
            <a:pPr>
              <a:lnSpc>
                <a:spcPct val="102000"/>
              </a:lnSpc>
            </a:pPr>
            <a:r>
              <a:rPr lang="en-US" sz="2200" dirty="0"/>
              <a:t>Cost Controls for provisions (Terraform?)</a:t>
            </a:r>
          </a:p>
          <a:p>
            <a:pPr marL="0" indent="0">
              <a:lnSpc>
                <a:spcPct val="102000"/>
              </a:lnSpc>
              <a:buNone/>
            </a:pPr>
            <a:endParaRPr lang="en-US" sz="2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B6962C-D833-4526-8F70-AF3035D0BD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4291" y="2462567"/>
            <a:ext cx="4014012" cy="3255524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sz="2200" dirty="0"/>
              <a:t>Security</a:t>
            </a:r>
          </a:p>
          <a:p>
            <a:pPr lvl="1"/>
            <a:r>
              <a:rPr lang="en-US" sz="2000" dirty="0"/>
              <a:t>Data from clients in the Cloud</a:t>
            </a:r>
          </a:p>
          <a:p>
            <a:pPr lvl="1"/>
            <a:r>
              <a:rPr lang="en-US" sz="2000" dirty="0"/>
              <a:t>DevOps</a:t>
            </a:r>
          </a:p>
          <a:p>
            <a:pPr marL="402336" lvl="1" indent="0">
              <a:buNone/>
            </a:pPr>
            <a:r>
              <a:rPr lang="en-US" sz="2000" dirty="0"/>
              <a:t> </a:t>
            </a:r>
          </a:p>
          <a:p>
            <a:r>
              <a:rPr lang="en-US" sz="2200" dirty="0"/>
              <a:t>Talent training/retentions (rolling eyes)</a:t>
            </a:r>
          </a:p>
          <a:p>
            <a:r>
              <a:rPr lang="en-US" sz="2200" dirty="0"/>
              <a:t>Overprovisions?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98338-6A60-430A-9745-FDD4B59623A3}"/>
              </a:ext>
            </a:extLst>
          </p:cNvPr>
          <p:cNvSpPr txBox="1"/>
          <p:nvPr/>
        </p:nvSpPr>
        <p:spPr>
          <a:xfrm>
            <a:off x="2631328" y="1993187"/>
            <a:ext cx="41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F8198-B9B7-44E9-884A-9D289EE7065E}"/>
              </a:ext>
            </a:extLst>
          </p:cNvPr>
          <p:cNvSpPr txBox="1"/>
          <p:nvPr/>
        </p:nvSpPr>
        <p:spPr>
          <a:xfrm>
            <a:off x="6909612" y="1993187"/>
            <a:ext cx="41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MITIGATION</a:t>
            </a:r>
          </a:p>
        </p:txBody>
      </p:sp>
    </p:spTree>
    <p:extLst>
      <p:ext uri="{BB962C8B-B14F-4D97-AF65-F5344CB8AC3E}">
        <p14:creationId xmlns:p14="http://schemas.microsoft.com/office/powerpoint/2010/main" val="54124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A09B-EC1C-4652-9F0F-17C47110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660B-6528-4949-A83A-2BF4B0776C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9902" y="1665901"/>
            <a:ext cx="11512194" cy="4230074"/>
          </a:xfrm>
        </p:spPr>
        <p:txBody>
          <a:bodyPr>
            <a:normAutofit/>
          </a:bodyPr>
          <a:lstStyle/>
          <a:p>
            <a:r>
              <a:rPr lang="en-US" dirty="0"/>
              <a:t>Cloud adoption is dictated by current unstable Oil price and Tech companies capturing the stock market</a:t>
            </a:r>
          </a:p>
          <a:p>
            <a:r>
              <a:rPr lang="en-US" dirty="0"/>
              <a:t>A transformation was implemented only focus on SAP. Other enterprise solutions were identified in order to address challenges as security and DevOps</a:t>
            </a:r>
          </a:p>
          <a:p>
            <a:r>
              <a:rPr lang="en-US" dirty="0"/>
              <a:t>Schlumberger had to review financials and sell some of business units in order to have a lean and efficient organization. </a:t>
            </a:r>
          </a:p>
          <a:p>
            <a:r>
              <a:rPr lang="en-US" dirty="0"/>
              <a:t>The partnership with different Cloud providers and companies streaming the multicloud adoption will help a large organization as Schlumberger during migration, implementation and reinvention process:</a:t>
            </a:r>
          </a:p>
          <a:p>
            <a:pPr lvl="1"/>
            <a:r>
              <a:rPr lang="en-US" dirty="0"/>
              <a:t>Schlumberger is reinventing and moving from a static, secrecy environment to a project aiming the collaboration and global access of E&amp;P companies trough Cloud solutions: DELFI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4811A-170A-451F-879C-E4626120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ABFF8-75A7-449E-909A-0E916E4E1075}"/>
              </a:ext>
            </a:extLst>
          </p:cNvPr>
          <p:cNvSpPr txBox="1"/>
          <p:nvPr/>
        </p:nvSpPr>
        <p:spPr>
          <a:xfrm>
            <a:off x="5014913" y="6024797"/>
            <a:ext cx="71770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https://www.forbes.com/sites/adrianbridgwater/2020/09/08/ibm-red-hat-schlumberger-drill-new-channel-to-data-interoperability/#79a24d831635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5963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Safety procedures_RVA_v4" id="{94FF351A-4B06-4881-8D26-DC6D64B3CFD2}" vid="{E8C023A2-25EA-47E0-92DC-6E1BD008E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6B2BE6-8FE9-4318-AA40-8F70CEED60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6DFB17-E262-4301-8AA5-FCE7109ED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F39AE0-32C9-4F1D-B08C-0B8B9BAFC18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635</Words>
  <Application>Microsoft Office PowerPoint</Application>
  <PresentationFormat>Widescreen</PresentationFormat>
  <Paragraphs>131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Franklin Gothic Demi</vt:lpstr>
      <vt:lpstr>Franklin Gothic Medium</vt:lpstr>
      <vt:lpstr>Wingdings</vt:lpstr>
      <vt:lpstr>Headlines</vt:lpstr>
      <vt:lpstr>Schlumberger</vt:lpstr>
      <vt:lpstr>CONTENT</vt:lpstr>
      <vt:lpstr>Company Background</vt:lpstr>
      <vt:lpstr>Claudia Navarro</vt:lpstr>
      <vt:lpstr>Challenges</vt:lpstr>
      <vt:lpstr>Transformation Strategy</vt:lpstr>
      <vt:lpstr>Solutions/Implementation</vt:lpstr>
      <vt:lpstr>Risk &amp; Mitigations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Schlumberger</dc:title>
  <dc:creator>Claudia Navarro</dc:creator>
  <cp:lastModifiedBy>Claudia Navarro</cp:lastModifiedBy>
  <cp:revision>1</cp:revision>
  <dcterms:created xsi:type="dcterms:W3CDTF">2020-10-23T20:30:36Z</dcterms:created>
  <dcterms:modified xsi:type="dcterms:W3CDTF">2020-10-23T23:21:36Z</dcterms:modified>
</cp:coreProperties>
</file>